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3"/>
  </p:sldMasterIdLst>
  <p:notesMasterIdLst>
    <p:notesMasterId r:id="rId5"/>
  </p:notesMasterIdLst>
  <p:sldIdLst>
    <p:sldId id="365" r:id="rId4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8" r:id="rId14"/>
    <p:sldId id="379" r:id="rId15"/>
  </p:sldIdLst>
  <p:sldSz cx="12192000" cy="6858000"/>
  <p:notesSz cx="6858000" cy="12192000"/>
  <p:embeddedFontLst>
    <p:embeddedFont>
      <p:font typeface="华文行楷" panose="02010800040101010101" charset="-122"/>
      <p:regular r:id="rId19"/>
    </p:embeddedFont>
    <p:embeddedFont>
      <p:font typeface="Gill Sans MT" panose="020B0502020104020203" charset="0"/>
      <p:regular r:id="rId20"/>
      <p:bold r:id="rId21"/>
      <p:italic r:id="rId22"/>
      <p:boldItalic r:id="rId23"/>
    </p:embeddedFont>
    <p:embeddedFont>
      <p:font typeface="华文中宋" panose="02010600040101010101" charset="-122"/>
      <p:regular r:id="rId24"/>
    </p:embeddedFont>
    <p:embeddedFont>
      <p:font typeface="MiSans" pitchFamily="34" charset="-12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-122"/>
      <p:regular r:id="rId30"/>
    </p:embeddedFont>
    <p:embeddedFont>
      <p:font typeface="Calibri" panose="020F0502020204030204" pitchFamily="34" charset="-120"/>
      <p:regular r:id="rId3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136" d="100"/>
          <a:sy n="136" d="100"/>
        </p:scale>
        <p:origin x="21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font" Target="fonts/font13.fntdata"/><Relationship Id="rId30" Type="http://schemas.openxmlformats.org/officeDocument/2006/relationships/font" Target="fonts/font12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1.fntdata"/><Relationship Id="rId28" Type="http://schemas.openxmlformats.org/officeDocument/2006/relationships/font" Target="fonts/font10.fntdata"/><Relationship Id="rId27" Type="http://schemas.openxmlformats.org/officeDocument/2006/relationships/font" Target="fonts/font9.fntdata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tags" Target="../tags/tag25.xml"/><Relationship Id="rId4" Type="http://schemas.openxmlformats.org/officeDocument/2006/relationships/image" Target="../media/image17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3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6" Type="http://schemas.openxmlformats.org/officeDocument/2006/relationships/tags" Target="../tags/tag13.xml"/><Relationship Id="rId5" Type="http://schemas.openxmlformats.org/officeDocument/2006/relationships/image" Target="../media/image9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image" Target="../media/image13.png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tags" Target="../tags/tag21.xml"/><Relationship Id="rId4" Type="http://schemas.openxmlformats.org/officeDocument/2006/relationships/image" Target="../media/image15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5800" y="609600"/>
            <a:ext cx="5203190" cy="1422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/>
            <a:r>
              <a:rPr lang="zh-CN" altLang="en-US" sz="9600" b="1" i="0" dirty="0">
                <a:solidFill>
                  <a:srgbClr val="334155"/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梁启超</a:t>
            </a:r>
            <a:endParaRPr lang="zh-CN" altLang="en-US" sz="9600" b="1" i="0" dirty="0">
              <a:solidFill>
                <a:srgbClr val="334155"/>
              </a:solidFill>
              <a:effectLst/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" name="图片 2" descr="微信图片_2024110423110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1676400"/>
            <a:ext cx="7333615" cy="5001260"/>
          </a:xfrm>
          <a:prstGeom prst="rect">
            <a:avLst/>
          </a:prstGeom>
          <a:ln>
            <a:noFill/>
          </a:ln>
          <a:effectLst>
            <a:outerShdw blurRad="177800" dist="38100" dir="10800000" sx="106000" sy="106000" algn="r" rotWithShape="0">
              <a:prstClr val="black">
                <a:alpha val="46000"/>
              </a:prstClr>
            </a:outerShdw>
            <a:softEdge rad="12700"/>
          </a:effectLst>
        </p:spPr>
      </p:pic>
      <p:sp>
        <p:nvSpPr>
          <p:cNvPr id="2" name="文本框 1"/>
          <p:cNvSpPr txBox="1"/>
          <p:nvPr/>
        </p:nvSpPr>
        <p:spPr>
          <a:xfrm>
            <a:off x="3822700" y="2720340"/>
            <a:ext cx="5487035" cy="12757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/>
            <a:r>
              <a:rPr lang="zh-CN" altLang="en-US" sz="9600" b="1" dirty="0">
                <a:solidFill>
                  <a:srgbClr val="334155"/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五育并举</a:t>
            </a:r>
            <a:endParaRPr lang="zh-CN" altLang="en-US" sz="9600" b="1" i="0" dirty="0">
              <a:solidFill>
                <a:srgbClr val="334155"/>
              </a:solidFill>
              <a:effectLst/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10405" y="1573530"/>
            <a:ext cx="14687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文行楷" panose="02010800040101010101" charset="-122"/>
                <a:ea typeface="华文行楷" panose="02010800040101010101" charset="-122"/>
              </a:rPr>
              <a:t>与</a:t>
            </a:r>
            <a:endParaRPr lang="zh-CN" altLang="en-US" sz="800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rot="20160000">
            <a:off x="-623570" y="3479165"/>
            <a:ext cx="2635250" cy="3331210"/>
            <a:chOff x="4356" y="2178"/>
            <a:chExt cx="10490" cy="148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任意多边形: 形状 181"/>
            <p:cNvSpPr/>
            <p:nvPr>
              <p:custDataLst>
                <p:tags r:id="rId3"/>
              </p:custDataLst>
            </p:nvPr>
          </p:nvSpPr>
          <p:spPr bwMode="gray">
            <a:xfrm>
              <a:off x="4356" y="2178"/>
              <a:ext cx="10491" cy="14805"/>
            </a:xfrm>
            <a:custGeom>
              <a:avLst/>
              <a:gdLst>
                <a:gd name="connsiteX0" fmla="*/ 1362052 w 1390650"/>
                <a:gd name="connsiteY0" fmla="*/ 1885838 h 1962150"/>
                <a:gd name="connsiteX1" fmla="*/ 1390627 w 1390650"/>
                <a:gd name="connsiteY1" fmla="*/ 1857263 h 1962150"/>
                <a:gd name="connsiteX2" fmla="*/ 1390627 w 1390650"/>
                <a:gd name="connsiteY2" fmla="*/ 1819163 h 1962150"/>
                <a:gd name="connsiteX3" fmla="*/ 1362052 w 1390650"/>
                <a:gd name="connsiteY3" fmla="*/ 1790588 h 1962150"/>
                <a:gd name="connsiteX4" fmla="*/ 1390627 w 1390650"/>
                <a:gd name="connsiteY4" fmla="*/ 1762013 h 1962150"/>
                <a:gd name="connsiteX5" fmla="*/ 1390627 w 1390650"/>
                <a:gd name="connsiteY5" fmla="*/ 1723913 h 1962150"/>
                <a:gd name="connsiteX6" fmla="*/ 1362052 w 1390650"/>
                <a:gd name="connsiteY6" fmla="*/ 1695338 h 1962150"/>
                <a:gd name="connsiteX7" fmla="*/ 1390627 w 1390650"/>
                <a:gd name="connsiteY7" fmla="*/ 1666763 h 1962150"/>
                <a:gd name="connsiteX8" fmla="*/ 1390627 w 1390650"/>
                <a:gd name="connsiteY8" fmla="*/ 1628663 h 1962150"/>
                <a:gd name="connsiteX9" fmla="*/ 1362052 w 1390650"/>
                <a:gd name="connsiteY9" fmla="*/ 1600088 h 1962150"/>
                <a:gd name="connsiteX10" fmla="*/ 1390627 w 1390650"/>
                <a:gd name="connsiteY10" fmla="*/ 1571513 h 1962150"/>
                <a:gd name="connsiteX11" fmla="*/ 1390627 w 1390650"/>
                <a:gd name="connsiteY11" fmla="*/ 1533413 h 1962150"/>
                <a:gd name="connsiteX12" fmla="*/ 1362052 w 1390650"/>
                <a:gd name="connsiteY12" fmla="*/ 1504838 h 1962150"/>
                <a:gd name="connsiteX13" fmla="*/ 1390627 w 1390650"/>
                <a:gd name="connsiteY13" fmla="*/ 1476263 h 1962150"/>
                <a:gd name="connsiteX14" fmla="*/ 1390627 w 1390650"/>
                <a:gd name="connsiteY14" fmla="*/ 1438163 h 1962150"/>
                <a:gd name="connsiteX15" fmla="*/ 1362052 w 1390650"/>
                <a:gd name="connsiteY15" fmla="*/ 1409588 h 1962150"/>
                <a:gd name="connsiteX16" fmla="*/ 1390627 w 1390650"/>
                <a:gd name="connsiteY16" fmla="*/ 1381013 h 1962150"/>
                <a:gd name="connsiteX17" fmla="*/ 1390627 w 1390650"/>
                <a:gd name="connsiteY17" fmla="*/ 1342913 h 1962150"/>
                <a:gd name="connsiteX18" fmla="*/ 1362052 w 1390650"/>
                <a:gd name="connsiteY18" fmla="*/ 1314338 h 1962150"/>
                <a:gd name="connsiteX19" fmla="*/ 1390627 w 1390650"/>
                <a:gd name="connsiteY19" fmla="*/ 1285763 h 1962150"/>
                <a:gd name="connsiteX20" fmla="*/ 1390627 w 1390650"/>
                <a:gd name="connsiteY20" fmla="*/ 1247663 h 1962150"/>
                <a:gd name="connsiteX21" fmla="*/ 1362052 w 1390650"/>
                <a:gd name="connsiteY21" fmla="*/ 1219088 h 1962150"/>
                <a:gd name="connsiteX22" fmla="*/ 1390627 w 1390650"/>
                <a:gd name="connsiteY22" fmla="*/ 1190513 h 1962150"/>
                <a:gd name="connsiteX23" fmla="*/ 1390627 w 1390650"/>
                <a:gd name="connsiteY23" fmla="*/ 1152413 h 1962150"/>
                <a:gd name="connsiteX24" fmla="*/ 1362052 w 1390650"/>
                <a:gd name="connsiteY24" fmla="*/ 1123838 h 1962150"/>
                <a:gd name="connsiteX25" fmla="*/ 1390627 w 1390650"/>
                <a:gd name="connsiteY25" fmla="*/ 1095263 h 1962150"/>
                <a:gd name="connsiteX26" fmla="*/ 1390627 w 1390650"/>
                <a:gd name="connsiteY26" fmla="*/ 1057163 h 1962150"/>
                <a:gd name="connsiteX27" fmla="*/ 1362052 w 1390650"/>
                <a:gd name="connsiteY27" fmla="*/ 1028588 h 1962150"/>
                <a:gd name="connsiteX28" fmla="*/ 1390627 w 1390650"/>
                <a:gd name="connsiteY28" fmla="*/ 1000013 h 1962150"/>
                <a:gd name="connsiteX29" fmla="*/ 1390627 w 1390650"/>
                <a:gd name="connsiteY29" fmla="*/ 961913 h 1962150"/>
                <a:gd name="connsiteX30" fmla="*/ 1362052 w 1390650"/>
                <a:gd name="connsiteY30" fmla="*/ 933338 h 1962150"/>
                <a:gd name="connsiteX31" fmla="*/ 1390627 w 1390650"/>
                <a:gd name="connsiteY31" fmla="*/ 904763 h 1962150"/>
                <a:gd name="connsiteX32" fmla="*/ 1390627 w 1390650"/>
                <a:gd name="connsiteY32" fmla="*/ 866663 h 1962150"/>
                <a:gd name="connsiteX33" fmla="*/ 1362052 w 1390650"/>
                <a:gd name="connsiteY33" fmla="*/ 838088 h 1962150"/>
                <a:gd name="connsiteX34" fmla="*/ 1390627 w 1390650"/>
                <a:gd name="connsiteY34" fmla="*/ 809513 h 1962150"/>
                <a:gd name="connsiteX35" fmla="*/ 1390627 w 1390650"/>
                <a:gd name="connsiteY35" fmla="*/ 771413 h 1962150"/>
                <a:gd name="connsiteX36" fmla="*/ 1362052 w 1390650"/>
                <a:gd name="connsiteY36" fmla="*/ 742838 h 1962150"/>
                <a:gd name="connsiteX37" fmla="*/ 1390627 w 1390650"/>
                <a:gd name="connsiteY37" fmla="*/ 714263 h 1962150"/>
                <a:gd name="connsiteX38" fmla="*/ 1390627 w 1390650"/>
                <a:gd name="connsiteY38" fmla="*/ 676163 h 1962150"/>
                <a:gd name="connsiteX39" fmla="*/ 1362052 w 1390650"/>
                <a:gd name="connsiteY39" fmla="*/ 647588 h 1962150"/>
                <a:gd name="connsiteX40" fmla="*/ 1390627 w 1390650"/>
                <a:gd name="connsiteY40" fmla="*/ 619013 h 1962150"/>
                <a:gd name="connsiteX41" fmla="*/ 1390627 w 1390650"/>
                <a:gd name="connsiteY41" fmla="*/ 580913 h 1962150"/>
                <a:gd name="connsiteX42" fmla="*/ 1362052 w 1390650"/>
                <a:gd name="connsiteY42" fmla="*/ 552338 h 1962150"/>
                <a:gd name="connsiteX43" fmla="*/ 1390627 w 1390650"/>
                <a:gd name="connsiteY43" fmla="*/ 523763 h 1962150"/>
                <a:gd name="connsiteX44" fmla="*/ 1390627 w 1390650"/>
                <a:gd name="connsiteY44" fmla="*/ 485663 h 1962150"/>
                <a:gd name="connsiteX45" fmla="*/ 1362052 w 1390650"/>
                <a:gd name="connsiteY45" fmla="*/ 457088 h 1962150"/>
                <a:gd name="connsiteX46" fmla="*/ 1390627 w 1390650"/>
                <a:gd name="connsiteY46" fmla="*/ 428513 h 1962150"/>
                <a:gd name="connsiteX47" fmla="*/ 1390627 w 1390650"/>
                <a:gd name="connsiteY47" fmla="*/ 390413 h 1962150"/>
                <a:gd name="connsiteX48" fmla="*/ 1362052 w 1390650"/>
                <a:gd name="connsiteY48" fmla="*/ 361838 h 1962150"/>
                <a:gd name="connsiteX49" fmla="*/ 1390627 w 1390650"/>
                <a:gd name="connsiteY49" fmla="*/ 333263 h 1962150"/>
                <a:gd name="connsiteX50" fmla="*/ 1390627 w 1390650"/>
                <a:gd name="connsiteY50" fmla="*/ 295163 h 1962150"/>
                <a:gd name="connsiteX51" fmla="*/ 1362052 w 1390650"/>
                <a:gd name="connsiteY51" fmla="*/ 266588 h 1962150"/>
                <a:gd name="connsiteX52" fmla="*/ 1390627 w 1390650"/>
                <a:gd name="connsiteY52" fmla="*/ 238013 h 1962150"/>
                <a:gd name="connsiteX53" fmla="*/ 1390627 w 1390650"/>
                <a:gd name="connsiteY53" fmla="*/ 199913 h 1962150"/>
                <a:gd name="connsiteX54" fmla="*/ 1362052 w 1390650"/>
                <a:gd name="connsiteY54" fmla="*/ 171338 h 1962150"/>
                <a:gd name="connsiteX55" fmla="*/ 1390627 w 1390650"/>
                <a:gd name="connsiteY55" fmla="*/ 142763 h 1962150"/>
                <a:gd name="connsiteX56" fmla="*/ 1390627 w 1390650"/>
                <a:gd name="connsiteY56" fmla="*/ 104663 h 1962150"/>
                <a:gd name="connsiteX57" fmla="*/ 1362052 w 1390650"/>
                <a:gd name="connsiteY57" fmla="*/ 76088 h 1962150"/>
                <a:gd name="connsiteX58" fmla="*/ 1390627 w 1390650"/>
                <a:gd name="connsiteY58" fmla="*/ 47513 h 1962150"/>
                <a:gd name="connsiteX59" fmla="*/ 1390627 w 1390650"/>
                <a:gd name="connsiteY59" fmla="*/ -112 h 1962150"/>
                <a:gd name="connsiteX60" fmla="*/ 1343002 w 1390650"/>
                <a:gd name="connsiteY60" fmla="*/ -112 h 1962150"/>
                <a:gd name="connsiteX61" fmla="*/ 1314427 w 1390650"/>
                <a:gd name="connsiteY61" fmla="*/ 28463 h 1962150"/>
                <a:gd name="connsiteX62" fmla="*/ 1285852 w 1390650"/>
                <a:gd name="connsiteY62" fmla="*/ -112 h 1962150"/>
                <a:gd name="connsiteX63" fmla="*/ 1247752 w 1390650"/>
                <a:gd name="connsiteY63" fmla="*/ -112 h 1962150"/>
                <a:gd name="connsiteX64" fmla="*/ 1219177 w 1390650"/>
                <a:gd name="connsiteY64" fmla="*/ 28463 h 1962150"/>
                <a:gd name="connsiteX65" fmla="*/ 1190602 w 1390650"/>
                <a:gd name="connsiteY65" fmla="*/ -112 h 1962150"/>
                <a:gd name="connsiteX66" fmla="*/ 1152502 w 1390650"/>
                <a:gd name="connsiteY66" fmla="*/ -112 h 1962150"/>
                <a:gd name="connsiteX67" fmla="*/ 1123927 w 1390650"/>
                <a:gd name="connsiteY67" fmla="*/ 28463 h 1962150"/>
                <a:gd name="connsiteX68" fmla="*/ 1095352 w 1390650"/>
                <a:gd name="connsiteY68" fmla="*/ -112 h 1962150"/>
                <a:gd name="connsiteX69" fmla="*/ 1057252 w 1390650"/>
                <a:gd name="connsiteY69" fmla="*/ -112 h 1962150"/>
                <a:gd name="connsiteX70" fmla="*/ 1028677 w 1390650"/>
                <a:gd name="connsiteY70" fmla="*/ 28463 h 1962150"/>
                <a:gd name="connsiteX71" fmla="*/ 1000102 w 1390650"/>
                <a:gd name="connsiteY71" fmla="*/ -112 h 1962150"/>
                <a:gd name="connsiteX72" fmla="*/ 962002 w 1390650"/>
                <a:gd name="connsiteY72" fmla="*/ -112 h 1962150"/>
                <a:gd name="connsiteX73" fmla="*/ 933427 w 1390650"/>
                <a:gd name="connsiteY73" fmla="*/ 28463 h 1962150"/>
                <a:gd name="connsiteX74" fmla="*/ 904852 w 1390650"/>
                <a:gd name="connsiteY74" fmla="*/ -112 h 1962150"/>
                <a:gd name="connsiteX75" fmla="*/ 866752 w 1390650"/>
                <a:gd name="connsiteY75" fmla="*/ -112 h 1962150"/>
                <a:gd name="connsiteX76" fmla="*/ 838177 w 1390650"/>
                <a:gd name="connsiteY76" fmla="*/ 28463 h 1962150"/>
                <a:gd name="connsiteX77" fmla="*/ 809602 w 1390650"/>
                <a:gd name="connsiteY77" fmla="*/ -112 h 1962150"/>
                <a:gd name="connsiteX78" fmla="*/ 771502 w 1390650"/>
                <a:gd name="connsiteY78" fmla="*/ -112 h 1962150"/>
                <a:gd name="connsiteX79" fmla="*/ 742927 w 1390650"/>
                <a:gd name="connsiteY79" fmla="*/ 28463 h 1962150"/>
                <a:gd name="connsiteX80" fmla="*/ 714352 w 1390650"/>
                <a:gd name="connsiteY80" fmla="*/ -112 h 1962150"/>
                <a:gd name="connsiteX81" fmla="*/ 676252 w 1390650"/>
                <a:gd name="connsiteY81" fmla="*/ -112 h 1962150"/>
                <a:gd name="connsiteX82" fmla="*/ 647677 w 1390650"/>
                <a:gd name="connsiteY82" fmla="*/ 28463 h 1962150"/>
                <a:gd name="connsiteX83" fmla="*/ 619102 w 1390650"/>
                <a:gd name="connsiteY83" fmla="*/ -112 h 1962150"/>
                <a:gd name="connsiteX84" fmla="*/ 581002 w 1390650"/>
                <a:gd name="connsiteY84" fmla="*/ -112 h 1962150"/>
                <a:gd name="connsiteX85" fmla="*/ 552427 w 1390650"/>
                <a:gd name="connsiteY85" fmla="*/ 28463 h 1962150"/>
                <a:gd name="connsiteX86" fmla="*/ 523852 w 1390650"/>
                <a:gd name="connsiteY86" fmla="*/ -112 h 1962150"/>
                <a:gd name="connsiteX87" fmla="*/ 485752 w 1390650"/>
                <a:gd name="connsiteY87" fmla="*/ -112 h 1962150"/>
                <a:gd name="connsiteX88" fmla="*/ 457177 w 1390650"/>
                <a:gd name="connsiteY88" fmla="*/ 28463 h 1962150"/>
                <a:gd name="connsiteX89" fmla="*/ 428602 w 1390650"/>
                <a:gd name="connsiteY89" fmla="*/ -112 h 1962150"/>
                <a:gd name="connsiteX90" fmla="*/ 390502 w 1390650"/>
                <a:gd name="connsiteY90" fmla="*/ -112 h 1962150"/>
                <a:gd name="connsiteX91" fmla="*/ 361927 w 1390650"/>
                <a:gd name="connsiteY91" fmla="*/ 28463 h 1962150"/>
                <a:gd name="connsiteX92" fmla="*/ 333352 w 1390650"/>
                <a:gd name="connsiteY92" fmla="*/ -112 h 1962150"/>
                <a:gd name="connsiteX93" fmla="*/ 295252 w 1390650"/>
                <a:gd name="connsiteY93" fmla="*/ -112 h 1962150"/>
                <a:gd name="connsiteX94" fmla="*/ 266677 w 1390650"/>
                <a:gd name="connsiteY94" fmla="*/ 28463 h 1962150"/>
                <a:gd name="connsiteX95" fmla="*/ 238102 w 1390650"/>
                <a:gd name="connsiteY95" fmla="*/ -112 h 1962150"/>
                <a:gd name="connsiteX96" fmla="*/ 200002 w 1390650"/>
                <a:gd name="connsiteY96" fmla="*/ -112 h 1962150"/>
                <a:gd name="connsiteX97" fmla="*/ 171427 w 1390650"/>
                <a:gd name="connsiteY97" fmla="*/ 28463 h 1962150"/>
                <a:gd name="connsiteX98" fmla="*/ 142852 w 1390650"/>
                <a:gd name="connsiteY98" fmla="*/ -112 h 1962150"/>
                <a:gd name="connsiteX99" fmla="*/ 104752 w 1390650"/>
                <a:gd name="connsiteY99" fmla="*/ -112 h 1962150"/>
                <a:gd name="connsiteX100" fmla="*/ 76177 w 1390650"/>
                <a:gd name="connsiteY100" fmla="*/ 28463 h 1962150"/>
                <a:gd name="connsiteX101" fmla="*/ 47602 w 1390650"/>
                <a:gd name="connsiteY101" fmla="*/ -112 h 1962150"/>
                <a:gd name="connsiteX102" fmla="*/ -23 w 1390650"/>
                <a:gd name="connsiteY102" fmla="*/ -112 h 1962150"/>
                <a:gd name="connsiteX103" fmla="*/ -23 w 1390650"/>
                <a:gd name="connsiteY103" fmla="*/ 47513 h 1962150"/>
                <a:gd name="connsiteX104" fmla="*/ 28552 w 1390650"/>
                <a:gd name="connsiteY104" fmla="*/ 76088 h 1962150"/>
                <a:gd name="connsiteX105" fmla="*/ -23 w 1390650"/>
                <a:gd name="connsiteY105" fmla="*/ 104663 h 1962150"/>
                <a:gd name="connsiteX106" fmla="*/ -23 w 1390650"/>
                <a:gd name="connsiteY106" fmla="*/ 142763 h 1962150"/>
                <a:gd name="connsiteX107" fmla="*/ 28552 w 1390650"/>
                <a:gd name="connsiteY107" fmla="*/ 171338 h 1962150"/>
                <a:gd name="connsiteX108" fmla="*/ -23 w 1390650"/>
                <a:gd name="connsiteY108" fmla="*/ 199913 h 1962150"/>
                <a:gd name="connsiteX109" fmla="*/ -23 w 1390650"/>
                <a:gd name="connsiteY109" fmla="*/ 238013 h 1962150"/>
                <a:gd name="connsiteX110" fmla="*/ 28552 w 1390650"/>
                <a:gd name="connsiteY110" fmla="*/ 266588 h 1962150"/>
                <a:gd name="connsiteX111" fmla="*/ -23 w 1390650"/>
                <a:gd name="connsiteY111" fmla="*/ 295163 h 1962150"/>
                <a:gd name="connsiteX112" fmla="*/ -23 w 1390650"/>
                <a:gd name="connsiteY112" fmla="*/ 333263 h 1962150"/>
                <a:gd name="connsiteX113" fmla="*/ 28552 w 1390650"/>
                <a:gd name="connsiteY113" fmla="*/ 361838 h 1962150"/>
                <a:gd name="connsiteX114" fmla="*/ -23 w 1390650"/>
                <a:gd name="connsiteY114" fmla="*/ 390413 h 1962150"/>
                <a:gd name="connsiteX115" fmla="*/ -23 w 1390650"/>
                <a:gd name="connsiteY115" fmla="*/ 428513 h 1962150"/>
                <a:gd name="connsiteX116" fmla="*/ 28552 w 1390650"/>
                <a:gd name="connsiteY116" fmla="*/ 457088 h 1962150"/>
                <a:gd name="connsiteX117" fmla="*/ -23 w 1390650"/>
                <a:gd name="connsiteY117" fmla="*/ 485663 h 1962150"/>
                <a:gd name="connsiteX118" fmla="*/ -23 w 1390650"/>
                <a:gd name="connsiteY118" fmla="*/ 523763 h 1962150"/>
                <a:gd name="connsiteX119" fmla="*/ 28552 w 1390650"/>
                <a:gd name="connsiteY119" fmla="*/ 552338 h 1962150"/>
                <a:gd name="connsiteX120" fmla="*/ -23 w 1390650"/>
                <a:gd name="connsiteY120" fmla="*/ 580913 h 1962150"/>
                <a:gd name="connsiteX121" fmla="*/ -23 w 1390650"/>
                <a:gd name="connsiteY121" fmla="*/ 619013 h 1962150"/>
                <a:gd name="connsiteX122" fmla="*/ 28552 w 1390650"/>
                <a:gd name="connsiteY122" fmla="*/ 647588 h 1962150"/>
                <a:gd name="connsiteX123" fmla="*/ -23 w 1390650"/>
                <a:gd name="connsiteY123" fmla="*/ 676163 h 1962150"/>
                <a:gd name="connsiteX124" fmla="*/ -23 w 1390650"/>
                <a:gd name="connsiteY124" fmla="*/ 714263 h 1962150"/>
                <a:gd name="connsiteX125" fmla="*/ 28552 w 1390650"/>
                <a:gd name="connsiteY125" fmla="*/ 742838 h 1962150"/>
                <a:gd name="connsiteX126" fmla="*/ -23 w 1390650"/>
                <a:gd name="connsiteY126" fmla="*/ 771413 h 1962150"/>
                <a:gd name="connsiteX127" fmla="*/ -23 w 1390650"/>
                <a:gd name="connsiteY127" fmla="*/ 809513 h 1962150"/>
                <a:gd name="connsiteX128" fmla="*/ 28552 w 1390650"/>
                <a:gd name="connsiteY128" fmla="*/ 838088 h 1962150"/>
                <a:gd name="connsiteX129" fmla="*/ -23 w 1390650"/>
                <a:gd name="connsiteY129" fmla="*/ 866663 h 1962150"/>
                <a:gd name="connsiteX130" fmla="*/ -23 w 1390650"/>
                <a:gd name="connsiteY130" fmla="*/ 904763 h 1962150"/>
                <a:gd name="connsiteX131" fmla="*/ 28552 w 1390650"/>
                <a:gd name="connsiteY131" fmla="*/ 933338 h 1962150"/>
                <a:gd name="connsiteX132" fmla="*/ -23 w 1390650"/>
                <a:gd name="connsiteY132" fmla="*/ 961913 h 1962150"/>
                <a:gd name="connsiteX133" fmla="*/ -23 w 1390650"/>
                <a:gd name="connsiteY133" fmla="*/ 1000013 h 1962150"/>
                <a:gd name="connsiteX134" fmla="*/ 28552 w 1390650"/>
                <a:gd name="connsiteY134" fmla="*/ 1028588 h 1962150"/>
                <a:gd name="connsiteX135" fmla="*/ -23 w 1390650"/>
                <a:gd name="connsiteY135" fmla="*/ 1057163 h 1962150"/>
                <a:gd name="connsiteX136" fmla="*/ -23 w 1390650"/>
                <a:gd name="connsiteY136" fmla="*/ 1095263 h 1962150"/>
                <a:gd name="connsiteX137" fmla="*/ 28552 w 1390650"/>
                <a:gd name="connsiteY137" fmla="*/ 1123838 h 1962150"/>
                <a:gd name="connsiteX138" fmla="*/ -23 w 1390650"/>
                <a:gd name="connsiteY138" fmla="*/ 1152413 h 1962150"/>
                <a:gd name="connsiteX139" fmla="*/ -23 w 1390650"/>
                <a:gd name="connsiteY139" fmla="*/ 1190513 h 1962150"/>
                <a:gd name="connsiteX140" fmla="*/ 28552 w 1390650"/>
                <a:gd name="connsiteY140" fmla="*/ 1219088 h 1962150"/>
                <a:gd name="connsiteX141" fmla="*/ -23 w 1390650"/>
                <a:gd name="connsiteY141" fmla="*/ 1247663 h 1962150"/>
                <a:gd name="connsiteX142" fmla="*/ -23 w 1390650"/>
                <a:gd name="connsiteY142" fmla="*/ 1285763 h 1962150"/>
                <a:gd name="connsiteX143" fmla="*/ 28552 w 1390650"/>
                <a:gd name="connsiteY143" fmla="*/ 1314338 h 1962150"/>
                <a:gd name="connsiteX144" fmla="*/ -23 w 1390650"/>
                <a:gd name="connsiteY144" fmla="*/ 1342913 h 1962150"/>
                <a:gd name="connsiteX145" fmla="*/ -23 w 1390650"/>
                <a:gd name="connsiteY145" fmla="*/ 1381013 h 1962150"/>
                <a:gd name="connsiteX146" fmla="*/ 28552 w 1390650"/>
                <a:gd name="connsiteY146" fmla="*/ 1409588 h 1962150"/>
                <a:gd name="connsiteX147" fmla="*/ -23 w 1390650"/>
                <a:gd name="connsiteY147" fmla="*/ 1438163 h 1962150"/>
                <a:gd name="connsiteX148" fmla="*/ -23 w 1390650"/>
                <a:gd name="connsiteY148" fmla="*/ 1476263 h 1962150"/>
                <a:gd name="connsiteX149" fmla="*/ 28552 w 1390650"/>
                <a:gd name="connsiteY149" fmla="*/ 1504838 h 1962150"/>
                <a:gd name="connsiteX150" fmla="*/ -23 w 1390650"/>
                <a:gd name="connsiteY150" fmla="*/ 1533413 h 1962150"/>
                <a:gd name="connsiteX151" fmla="*/ -23 w 1390650"/>
                <a:gd name="connsiteY151" fmla="*/ 1571513 h 1962150"/>
                <a:gd name="connsiteX152" fmla="*/ 28552 w 1390650"/>
                <a:gd name="connsiteY152" fmla="*/ 1600088 h 1962150"/>
                <a:gd name="connsiteX153" fmla="*/ -23 w 1390650"/>
                <a:gd name="connsiteY153" fmla="*/ 1628663 h 1962150"/>
                <a:gd name="connsiteX154" fmla="*/ -23 w 1390650"/>
                <a:gd name="connsiteY154" fmla="*/ 1666763 h 1962150"/>
                <a:gd name="connsiteX155" fmla="*/ 28552 w 1390650"/>
                <a:gd name="connsiteY155" fmla="*/ 1695338 h 1962150"/>
                <a:gd name="connsiteX156" fmla="*/ -23 w 1390650"/>
                <a:gd name="connsiteY156" fmla="*/ 1723913 h 1962150"/>
                <a:gd name="connsiteX157" fmla="*/ -23 w 1390650"/>
                <a:gd name="connsiteY157" fmla="*/ 1762013 h 1962150"/>
                <a:gd name="connsiteX158" fmla="*/ 28552 w 1390650"/>
                <a:gd name="connsiteY158" fmla="*/ 1790588 h 1962150"/>
                <a:gd name="connsiteX159" fmla="*/ -23 w 1390650"/>
                <a:gd name="connsiteY159" fmla="*/ 1819163 h 1962150"/>
                <a:gd name="connsiteX160" fmla="*/ -23 w 1390650"/>
                <a:gd name="connsiteY160" fmla="*/ 1857263 h 1962150"/>
                <a:gd name="connsiteX161" fmla="*/ 28552 w 1390650"/>
                <a:gd name="connsiteY161" fmla="*/ 1885838 h 1962150"/>
                <a:gd name="connsiteX162" fmla="*/ -23 w 1390650"/>
                <a:gd name="connsiteY162" fmla="*/ 1914413 h 1962150"/>
                <a:gd name="connsiteX163" fmla="*/ -23 w 1390650"/>
                <a:gd name="connsiteY163" fmla="*/ 1962038 h 1962150"/>
                <a:gd name="connsiteX164" fmla="*/ 47602 w 1390650"/>
                <a:gd name="connsiteY164" fmla="*/ 1962038 h 1962150"/>
                <a:gd name="connsiteX165" fmla="*/ 76177 w 1390650"/>
                <a:gd name="connsiteY165" fmla="*/ 1933463 h 1962150"/>
                <a:gd name="connsiteX166" fmla="*/ 104752 w 1390650"/>
                <a:gd name="connsiteY166" fmla="*/ 1962038 h 1962150"/>
                <a:gd name="connsiteX167" fmla="*/ 142852 w 1390650"/>
                <a:gd name="connsiteY167" fmla="*/ 1962038 h 1962150"/>
                <a:gd name="connsiteX168" fmla="*/ 171427 w 1390650"/>
                <a:gd name="connsiteY168" fmla="*/ 1933463 h 1962150"/>
                <a:gd name="connsiteX169" fmla="*/ 200002 w 1390650"/>
                <a:gd name="connsiteY169" fmla="*/ 1962038 h 1962150"/>
                <a:gd name="connsiteX170" fmla="*/ 238102 w 1390650"/>
                <a:gd name="connsiteY170" fmla="*/ 1962038 h 1962150"/>
                <a:gd name="connsiteX171" fmla="*/ 266677 w 1390650"/>
                <a:gd name="connsiteY171" fmla="*/ 1933463 h 1962150"/>
                <a:gd name="connsiteX172" fmla="*/ 295252 w 1390650"/>
                <a:gd name="connsiteY172" fmla="*/ 1962038 h 1962150"/>
                <a:gd name="connsiteX173" fmla="*/ 333352 w 1390650"/>
                <a:gd name="connsiteY173" fmla="*/ 1962038 h 1962150"/>
                <a:gd name="connsiteX174" fmla="*/ 361927 w 1390650"/>
                <a:gd name="connsiteY174" fmla="*/ 1933463 h 1962150"/>
                <a:gd name="connsiteX175" fmla="*/ 390502 w 1390650"/>
                <a:gd name="connsiteY175" fmla="*/ 1962038 h 1962150"/>
                <a:gd name="connsiteX176" fmla="*/ 428602 w 1390650"/>
                <a:gd name="connsiteY176" fmla="*/ 1962038 h 1962150"/>
                <a:gd name="connsiteX177" fmla="*/ 457177 w 1390650"/>
                <a:gd name="connsiteY177" fmla="*/ 1933463 h 1962150"/>
                <a:gd name="connsiteX178" fmla="*/ 485752 w 1390650"/>
                <a:gd name="connsiteY178" fmla="*/ 1962038 h 1962150"/>
                <a:gd name="connsiteX179" fmla="*/ 523852 w 1390650"/>
                <a:gd name="connsiteY179" fmla="*/ 1962038 h 1962150"/>
                <a:gd name="connsiteX180" fmla="*/ 552427 w 1390650"/>
                <a:gd name="connsiteY180" fmla="*/ 1933463 h 1962150"/>
                <a:gd name="connsiteX181" fmla="*/ 581002 w 1390650"/>
                <a:gd name="connsiteY181" fmla="*/ 1962038 h 1962150"/>
                <a:gd name="connsiteX182" fmla="*/ 619102 w 1390650"/>
                <a:gd name="connsiteY182" fmla="*/ 1962038 h 1962150"/>
                <a:gd name="connsiteX183" fmla="*/ 647677 w 1390650"/>
                <a:gd name="connsiteY183" fmla="*/ 1933463 h 1962150"/>
                <a:gd name="connsiteX184" fmla="*/ 676252 w 1390650"/>
                <a:gd name="connsiteY184" fmla="*/ 1962038 h 1962150"/>
                <a:gd name="connsiteX185" fmla="*/ 714352 w 1390650"/>
                <a:gd name="connsiteY185" fmla="*/ 1962038 h 1962150"/>
                <a:gd name="connsiteX186" fmla="*/ 742927 w 1390650"/>
                <a:gd name="connsiteY186" fmla="*/ 1933463 h 1962150"/>
                <a:gd name="connsiteX187" fmla="*/ 771502 w 1390650"/>
                <a:gd name="connsiteY187" fmla="*/ 1962038 h 1962150"/>
                <a:gd name="connsiteX188" fmla="*/ 809602 w 1390650"/>
                <a:gd name="connsiteY188" fmla="*/ 1962038 h 1962150"/>
                <a:gd name="connsiteX189" fmla="*/ 838177 w 1390650"/>
                <a:gd name="connsiteY189" fmla="*/ 1933463 h 1962150"/>
                <a:gd name="connsiteX190" fmla="*/ 866752 w 1390650"/>
                <a:gd name="connsiteY190" fmla="*/ 1962038 h 1962150"/>
                <a:gd name="connsiteX191" fmla="*/ 904852 w 1390650"/>
                <a:gd name="connsiteY191" fmla="*/ 1962038 h 1962150"/>
                <a:gd name="connsiteX192" fmla="*/ 933427 w 1390650"/>
                <a:gd name="connsiteY192" fmla="*/ 1933463 h 1962150"/>
                <a:gd name="connsiteX193" fmla="*/ 962002 w 1390650"/>
                <a:gd name="connsiteY193" fmla="*/ 1962038 h 1962150"/>
                <a:gd name="connsiteX194" fmla="*/ 1000102 w 1390650"/>
                <a:gd name="connsiteY194" fmla="*/ 1962038 h 1962150"/>
                <a:gd name="connsiteX195" fmla="*/ 1028677 w 1390650"/>
                <a:gd name="connsiteY195" fmla="*/ 1933463 h 1962150"/>
                <a:gd name="connsiteX196" fmla="*/ 1057252 w 1390650"/>
                <a:gd name="connsiteY196" fmla="*/ 1962038 h 1962150"/>
                <a:gd name="connsiteX197" fmla="*/ 1095352 w 1390650"/>
                <a:gd name="connsiteY197" fmla="*/ 1962038 h 1962150"/>
                <a:gd name="connsiteX198" fmla="*/ 1123927 w 1390650"/>
                <a:gd name="connsiteY198" fmla="*/ 1933463 h 1962150"/>
                <a:gd name="connsiteX199" fmla="*/ 1152502 w 1390650"/>
                <a:gd name="connsiteY199" fmla="*/ 1962038 h 1962150"/>
                <a:gd name="connsiteX200" fmla="*/ 1190602 w 1390650"/>
                <a:gd name="connsiteY200" fmla="*/ 1962038 h 1962150"/>
                <a:gd name="connsiteX201" fmla="*/ 1219177 w 1390650"/>
                <a:gd name="connsiteY201" fmla="*/ 1933463 h 1962150"/>
                <a:gd name="connsiteX202" fmla="*/ 1247752 w 1390650"/>
                <a:gd name="connsiteY202" fmla="*/ 1962038 h 1962150"/>
                <a:gd name="connsiteX203" fmla="*/ 1285852 w 1390650"/>
                <a:gd name="connsiteY203" fmla="*/ 1962038 h 1962150"/>
                <a:gd name="connsiteX204" fmla="*/ 1314427 w 1390650"/>
                <a:gd name="connsiteY204" fmla="*/ 1933463 h 1962150"/>
                <a:gd name="connsiteX205" fmla="*/ 1343002 w 1390650"/>
                <a:gd name="connsiteY205" fmla="*/ 1962038 h 1962150"/>
                <a:gd name="connsiteX206" fmla="*/ 1390627 w 1390650"/>
                <a:gd name="connsiteY206" fmla="*/ 1962038 h 1962150"/>
                <a:gd name="connsiteX207" fmla="*/ 1390627 w 1390650"/>
                <a:gd name="connsiteY207" fmla="*/ 1914413 h 1962150"/>
                <a:gd name="connsiteX208" fmla="*/ 1362052 w 1390650"/>
                <a:gd name="connsiteY208" fmla="*/ 1885838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90650" h="1962150">
                  <a:moveTo>
                    <a:pt x="1362052" y="1885838"/>
                  </a:moveTo>
                  <a:cubicBezTo>
                    <a:pt x="1362052" y="1870056"/>
                    <a:pt x="1374844" y="1857263"/>
                    <a:pt x="1390627" y="1857263"/>
                  </a:cubicBezTo>
                  <a:lnTo>
                    <a:pt x="1390627" y="1819163"/>
                  </a:lnTo>
                  <a:cubicBezTo>
                    <a:pt x="1374844" y="1819163"/>
                    <a:pt x="1362052" y="1806372"/>
                    <a:pt x="1362052" y="1790588"/>
                  </a:cubicBezTo>
                  <a:cubicBezTo>
                    <a:pt x="1362052" y="1774806"/>
                    <a:pt x="1374844" y="1762013"/>
                    <a:pt x="1390627" y="1762013"/>
                  </a:cubicBezTo>
                  <a:lnTo>
                    <a:pt x="1390627" y="1723913"/>
                  </a:lnTo>
                  <a:cubicBezTo>
                    <a:pt x="1374844" y="1723913"/>
                    <a:pt x="1362052" y="1711122"/>
                    <a:pt x="1362052" y="1695338"/>
                  </a:cubicBezTo>
                  <a:cubicBezTo>
                    <a:pt x="1362052" y="1679556"/>
                    <a:pt x="1374844" y="1666763"/>
                    <a:pt x="1390627" y="1666763"/>
                  </a:cubicBezTo>
                  <a:lnTo>
                    <a:pt x="1390627" y="1628663"/>
                  </a:lnTo>
                  <a:cubicBezTo>
                    <a:pt x="1374844" y="1628663"/>
                    <a:pt x="1362052" y="1615872"/>
                    <a:pt x="1362052" y="1600088"/>
                  </a:cubicBezTo>
                  <a:cubicBezTo>
                    <a:pt x="1362052" y="1584306"/>
                    <a:pt x="1374844" y="1571513"/>
                    <a:pt x="1390627" y="1571513"/>
                  </a:cubicBezTo>
                  <a:lnTo>
                    <a:pt x="1390627" y="1533413"/>
                  </a:lnTo>
                  <a:cubicBezTo>
                    <a:pt x="1374844" y="1533413"/>
                    <a:pt x="1362052" y="1520622"/>
                    <a:pt x="1362052" y="1504838"/>
                  </a:cubicBezTo>
                  <a:cubicBezTo>
                    <a:pt x="1362052" y="1489056"/>
                    <a:pt x="1374844" y="1476263"/>
                    <a:pt x="1390627" y="1476263"/>
                  </a:cubicBezTo>
                  <a:lnTo>
                    <a:pt x="1390627" y="1438163"/>
                  </a:lnTo>
                  <a:cubicBezTo>
                    <a:pt x="1374844" y="1438163"/>
                    <a:pt x="1362052" y="1425372"/>
                    <a:pt x="1362052" y="1409588"/>
                  </a:cubicBezTo>
                  <a:cubicBezTo>
                    <a:pt x="1362052" y="1393806"/>
                    <a:pt x="1374844" y="1381013"/>
                    <a:pt x="1390627" y="1381013"/>
                  </a:cubicBezTo>
                  <a:lnTo>
                    <a:pt x="1390627" y="1342913"/>
                  </a:lnTo>
                  <a:cubicBezTo>
                    <a:pt x="1374844" y="1342913"/>
                    <a:pt x="1362052" y="1330122"/>
                    <a:pt x="1362052" y="1314338"/>
                  </a:cubicBezTo>
                  <a:cubicBezTo>
                    <a:pt x="1362052" y="1298556"/>
                    <a:pt x="1374844" y="1285763"/>
                    <a:pt x="1390627" y="1285763"/>
                  </a:cubicBezTo>
                  <a:lnTo>
                    <a:pt x="1390627" y="1247663"/>
                  </a:lnTo>
                  <a:cubicBezTo>
                    <a:pt x="1374844" y="1247663"/>
                    <a:pt x="1362052" y="1234872"/>
                    <a:pt x="1362052" y="1219088"/>
                  </a:cubicBezTo>
                  <a:cubicBezTo>
                    <a:pt x="1362052" y="1203306"/>
                    <a:pt x="1374844" y="1190513"/>
                    <a:pt x="1390627" y="1190513"/>
                  </a:cubicBezTo>
                  <a:lnTo>
                    <a:pt x="1390627" y="1152413"/>
                  </a:lnTo>
                  <a:cubicBezTo>
                    <a:pt x="1374844" y="1152413"/>
                    <a:pt x="1362052" y="1139622"/>
                    <a:pt x="1362052" y="1123838"/>
                  </a:cubicBezTo>
                  <a:cubicBezTo>
                    <a:pt x="1362052" y="1108056"/>
                    <a:pt x="1374844" y="1095263"/>
                    <a:pt x="1390627" y="1095263"/>
                  </a:cubicBezTo>
                  <a:lnTo>
                    <a:pt x="1390627" y="1057163"/>
                  </a:lnTo>
                  <a:cubicBezTo>
                    <a:pt x="1374844" y="1057163"/>
                    <a:pt x="1362052" y="1044371"/>
                    <a:pt x="1362052" y="1028588"/>
                  </a:cubicBezTo>
                  <a:cubicBezTo>
                    <a:pt x="1362052" y="1012806"/>
                    <a:pt x="1374844" y="1000013"/>
                    <a:pt x="1390627" y="1000013"/>
                  </a:cubicBezTo>
                  <a:lnTo>
                    <a:pt x="1390627" y="961913"/>
                  </a:lnTo>
                  <a:cubicBezTo>
                    <a:pt x="1374844" y="961913"/>
                    <a:pt x="1362052" y="949121"/>
                    <a:pt x="1362052" y="933338"/>
                  </a:cubicBezTo>
                  <a:cubicBezTo>
                    <a:pt x="1362052" y="917556"/>
                    <a:pt x="1374844" y="904763"/>
                    <a:pt x="1390627" y="904763"/>
                  </a:cubicBezTo>
                  <a:lnTo>
                    <a:pt x="1390627" y="866663"/>
                  </a:lnTo>
                  <a:cubicBezTo>
                    <a:pt x="1374844" y="866663"/>
                    <a:pt x="1362052" y="853871"/>
                    <a:pt x="1362052" y="838088"/>
                  </a:cubicBezTo>
                  <a:cubicBezTo>
                    <a:pt x="1362052" y="822306"/>
                    <a:pt x="1374844" y="809513"/>
                    <a:pt x="1390627" y="809513"/>
                  </a:cubicBezTo>
                  <a:lnTo>
                    <a:pt x="1390627" y="771413"/>
                  </a:lnTo>
                  <a:cubicBezTo>
                    <a:pt x="1374844" y="771413"/>
                    <a:pt x="1362052" y="758621"/>
                    <a:pt x="1362052" y="742838"/>
                  </a:cubicBezTo>
                  <a:cubicBezTo>
                    <a:pt x="1362052" y="727056"/>
                    <a:pt x="1374844" y="714263"/>
                    <a:pt x="1390627" y="714263"/>
                  </a:cubicBezTo>
                  <a:lnTo>
                    <a:pt x="1390627" y="676163"/>
                  </a:lnTo>
                  <a:cubicBezTo>
                    <a:pt x="1374844" y="676163"/>
                    <a:pt x="1362052" y="663371"/>
                    <a:pt x="1362052" y="647588"/>
                  </a:cubicBezTo>
                  <a:cubicBezTo>
                    <a:pt x="1362052" y="631806"/>
                    <a:pt x="1374844" y="619013"/>
                    <a:pt x="1390627" y="619013"/>
                  </a:cubicBezTo>
                  <a:lnTo>
                    <a:pt x="1390627" y="580913"/>
                  </a:lnTo>
                  <a:cubicBezTo>
                    <a:pt x="1374844" y="580913"/>
                    <a:pt x="1362052" y="568121"/>
                    <a:pt x="1362052" y="552338"/>
                  </a:cubicBezTo>
                  <a:cubicBezTo>
                    <a:pt x="1362052" y="536556"/>
                    <a:pt x="1374844" y="523763"/>
                    <a:pt x="1390627" y="523763"/>
                  </a:cubicBezTo>
                  <a:lnTo>
                    <a:pt x="1390627" y="485663"/>
                  </a:lnTo>
                  <a:cubicBezTo>
                    <a:pt x="1374844" y="485663"/>
                    <a:pt x="1362052" y="472871"/>
                    <a:pt x="1362052" y="457088"/>
                  </a:cubicBezTo>
                  <a:cubicBezTo>
                    <a:pt x="1362052" y="441306"/>
                    <a:pt x="1374844" y="428513"/>
                    <a:pt x="1390627" y="428513"/>
                  </a:cubicBezTo>
                  <a:lnTo>
                    <a:pt x="1390627" y="390413"/>
                  </a:lnTo>
                  <a:cubicBezTo>
                    <a:pt x="1374844" y="390413"/>
                    <a:pt x="1362052" y="377621"/>
                    <a:pt x="1362052" y="361838"/>
                  </a:cubicBezTo>
                  <a:cubicBezTo>
                    <a:pt x="1362052" y="346056"/>
                    <a:pt x="1374844" y="333263"/>
                    <a:pt x="1390627" y="333263"/>
                  </a:cubicBezTo>
                  <a:lnTo>
                    <a:pt x="1390627" y="295163"/>
                  </a:lnTo>
                  <a:cubicBezTo>
                    <a:pt x="1374844" y="295163"/>
                    <a:pt x="1362052" y="282371"/>
                    <a:pt x="1362052" y="266588"/>
                  </a:cubicBezTo>
                  <a:cubicBezTo>
                    <a:pt x="1362052" y="250806"/>
                    <a:pt x="1374844" y="238013"/>
                    <a:pt x="1390627" y="238013"/>
                  </a:cubicBezTo>
                  <a:lnTo>
                    <a:pt x="1390627" y="199913"/>
                  </a:lnTo>
                  <a:cubicBezTo>
                    <a:pt x="1374844" y="199913"/>
                    <a:pt x="1362052" y="187121"/>
                    <a:pt x="1362052" y="171338"/>
                  </a:cubicBezTo>
                  <a:cubicBezTo>
                    <a:pt x="1362052" y="155556"/>
                    <a:pt x="1374844" y="142763"/>
                    <a:pt x="1390627" y="142763"/>
                  </a:cubicBezTo>
                  <a:lnTo>
                    <a:pt x="1390627" y="104663"/>
                  </a:lnTo>
                  <a:cubicBezTo>
                    <a:pt x="1374844" y="104663"/>
                    <a:pt x="1362052" y="91871"/>
                    <a:pt x="1362052" y="76088"/>
                  </a:cubicBezTo>
                  <a:cubicBezTo>
                    <a:pt x="1362052" y="60306"/>
                    <a:pt x="1374844" y="47513"/>
                    <a:pt x="1390627" y="47513"/>
                  </a:cubicBezTo>
                  <a:lnTo>
                    <a:pt x="1390627" y="-112"/>
                  </a:lnTo>
                  <a:lnTo>
                    <a:pt x="1343002" y="-112"/>
                  </a:lnTo>
                  <a:cubicBezTo>
                    <a:pt x="1343002" y="15671"/>
                    <a:pt x="1330210" y="28463"/>
                    <a:pt x="1314427" y="28463"/>
                  </a:cubicBezTo>
                  <a:cubicBezTo>
                    <a:pt x="1298644" y="28463"/>
                    <a:pt x="1285852" y="15671"/>
                    <a:pt x="1285852" y="-112"/>
                  </a:cubicBezTo>
                  <a:lnTo>
                    <a:pt x="1247752" y="-112"/>
                  </a:lnTo>
                  <a:cubicBezTo>
                    <a:pt x="1247752" y="15671"/>
                    <a:pt x="1234960" y="28463"/>
                    <a:pt x="1219177" y="28463"/>
                  </a:cubicBezTo>
                  <a:cubicBezTo>
                    <a:pt x="1203394" y="28463"/>
                    <a:pt x="1190602" y="15671"/>
                    <a:pt x="1190602" y="-112"/>
                  </a:cubicBezTo>
                  <a:lnTo>
                    <a:pt x="1152502" y="-112"/>
                  </a:lnTo>
                  <a:cubicBezTo>
                    <a:pt x="1152502" y="15671"/>
                    <a:pt x="1139710" y="28463"/>
                    <a:pt x="1123927" y="28463"/>
                  </a:cubicBezTo>
                  <a:cubicBezTo>
                    <a:pt x="1108144" y="28463"/>
                    <a:pt x="1095352" y="15671"/>
                    <a:pt x="1095352" y="-112"/>
                  </a:cubicBezTo>
                  <a:lnTo>
                    <a:pt x="1057252" y="-112"/>
                  </a:lnTo>
                  <a:cubicBezTo>
                    <a:pt x="1057252" y="15671"/>
                    <a:pt x="1044460" y="28463"/>
                    <a:pt x="1028677" y="28463"/>
                  </a:cubicBezTo>
                  <a:cubicBezTo>
                    <a:pt x="1012894" y="28463"/>
                    <a:pt x="1000102" y="15671"/>
                    <a:pt x="1000102" y="-112"/>
                  </a:cubicBezTo>
                  <a:lnTo>
                    <a:pt x="962002" y="-112"/>
                  </a:lnTo>
                  <a:cubicBezTo>
                    <a:pt x="962002" y="15671"/>
                    <a:pt x="949210" y="28463"/>
                    <a:pt x="933427" y="28463"/>
                  </a:cubicBezTo>
                  <a:cubicBezTo>
                    <a:pt x="917644" y="28463"/>
                    <a:pt x="904852" y="15671"/>
                    <a:pt x="904852" y="-112"/>
                  </a:cubicBezTo>
                  <a:lnTo>
                    <a:pt x="866752" y="-112"/>
                  </a:lnTo>
                  <a:cubicBezTo>
                    <a:pt x="866752" y="15671"/>
                    <a:pt x="853960" y="28463"/>
                    <a:pt x="838177" y="28463"/>
                  </a:cubicBezTo>
                  <a:cubicBezTo>
                    <a:pt x="822394" y="28463"/>
                    <a:pt x="809602" y="15671"/>
                    <a:pt x="809602" y="-112"/>
                  </a:cubicBezTo>
                  <a:lnTo>
                    <a:pt x="771502" y="-112"/>
                  </a:lnTo>
                  <a:cubicBezTo>
                    <a:pt x="771502" y="15671"/>
                    <a:pt x="758710" y="28463"/>
                    <a:pt x="742927" y="28463"/>
                  </a:cubicBezTo>
                  <a:cubicBezTo>
                    <a:pt x="727144" y="28463"/>
                    <a:pt x="714352" y="15671"/>
                    <a:pt x="714352" y="-112"/>
                  </a:cubicBezTo>
                  <a:lnTo>
                    <a:pt x="676252" y="-112"/>
                  </a:lnTo>
                  <a:cubicBezTo>
                    <a:pt x="676252" y="15671"/>
                    <a:pt x="663460" y="28463"/>
                    <a:pt x="647677" y="28463"/>
                  </a:cubicBezTo>
                  <a:cubicBezTo>
                    <a:pt x="631894" y="28463"/>
                    <a:pt x="619102" y="15671"/>
                    <a:pt x="619102" y="-112"/>
                  </a:cubicBezTo>
                  <a:lnTo>
                    <a:pt x="581002" y="-112"/>
                  </a:lnTo>
                  <a:cubicBezTo>
                    <a:pt x="581002" y="15671"/>
                    <a:pt x="568210" y="28463"/>
                    <a:pt x="552427" y="28463"/>
                  </a:cubicBezTo>
                  <a:cubicBezTo>
                    <a:pt x="536644" y="28463"/>
                    <a:pt x="523852" y="15671"/>
                    <a:pt x="523852" y="-112"/>
                  </a:cubicBezTo>
                  <a:lnTo>
                    <a:pt x="485752" y="-112"/>
                  </a:lnTo>
                  <a:cubicBezTo>
                    <a:pt x="485752" y="15671"/>
                    <a:pt x="472960" y="28463"/>
                    <a:pt x="457177" y="28463"/>
                  </a:cubicBezTo>
                  <a:cubicBezTo>
                    <a:pt x="441394" y="28463"/>
                    <a:pt x="428602" y="15671"/>
                    <a:pt x="428602" y="-112"/>
                  </a:cubicBezTo>
                  <a:lnTo>
                    <a:pt x="390502" y="-112"/>
                  </a:lnTo>
                  <a:cubicBezTo>
                    <a:pt x="390502" y="15671"/>
                    <a:pt x="377710" y="28463"/>
                    <a:pt x="361927" y="28463"/>
                  </a:cubicBezTo>
                  <a:cubicBezTo>
                    <a:pt x="346144" y="28463"/>
                    <a:pt x="333352" y="15671"/>
                    <a:pt x="333352" y="-112"/>
                  </a:cubicBezTo>
                  <a:lnTo>
                    <a:pt x="295252" y="-112"/>
                  </a:lnTo>
                  <a:cubicBezTo>
                    <a:pt x="295252" y="15671"/>
                    <a:pt x="282460" y="28463"/>
                    <a:pt x="266677" y="28463"/>
                  </a:cubicBezTo>
                  <a:cubicBezTo>
                    <a:pt x="250894" y="28463"/>
                    <a:pt x="238102" y="15671"/>
                    <a:pt x="238102" y="-112"/>
                  </a:cubicBezTo>
                  <a:lnTo>
                    <a:pt x="200002" y="-112"/>
                  </a:lnTo>
                  <a:cubicBezTo>
                    <a:pt x="200002" y="15671"/>
                    <a:pt x="187210" y="28463"/>
                    <a:pt x="171427" y="28463"/>
                  </a:cubicBezTo>
                  <a:cubicBezTo>
                    <a:pt x="155644" y="28463"/>
                    <a:pt x="142852" y="15671"/>
                    <a:pt x="142852" y="-112"/>
                  </a:cubicBezTo>
                  <a:lnTo>
                    <a:pt x="104752" y="-112"/>
                  </a:lnTo>
                  <a:cubicBezTo>
                    <a:pt x="104752" y="15671"/>
                    <a:pt x="91960" y="28463"/>
                    <a:pt x="76177" y="28463"/>
                  </a:cubicBezTo>
                  <a:cubicBezTo>
                    <a:pt x="60394" y="28463"/>
                    <a:pt x="47602" y="15671"/>
                    <a:pt x="47602" y="-112"/>
                  </a:cubicBezTo>
                  <a:lnTo>
                    <a:pt x="-23" y="-112"/>
                  </a:lnTo>
                  <a:lnTo>
                    <a:pt x="-23" y="47513"/>
                  </a:lnTo>
                  <a:cubicBezTo>
                    <a:pt x="15760" y="47513"/>
                    <a:pt x="28552" y="60306"/>
                    <a:pt x="28552" y="76088"/>
                  </a:cubicBezTo>
                  <a:cubicBezTo>
                    <a:pt x="28552" y="91871"/>
                    <a:pt x="15760" y="104663"/>
                    <a:pt x="-23" y="104663"/>
                  </a:cubicBezTo>
                  <a:lnTo>
                    <a:pt x="-23" y="142763"/>
                  </a:lnTo>
                  <a:cubicBezTo>
                    <a:pt x="15760" y="142763"/>
                    <a:pt x="28552" y="155556"/>
                    <a:pt x="28552" y="171338"/>
                  </a:cubicBezTo>
                  <a:cubicBezTo>
                    <a:pt x="28552" y="187121"/>
                    <a:pt x="15760" y="199913"/>
                    <a:pt x="-23" y="199913"/>
                  </a:cubicBezTo>
                  <a:lnTo>
                    <a:pt x="-23" y="238013"/>
                  </a:lnTo>
                  <a:cubicBezTo>
                    <a:pt x="15760" y="238013"/>
                    <a:pt x="28552" y="250806"/>
                    <a:pt x="28552" y="266588"/>
                  </a:cubicBezTo>
                  <a:cubicBezTo>
                    <a:pt x="28552" y="282371"/>
                    <a:pt x="15760" y="295163"/>
                    <a:pt x="-23" y="295163"/>
                  </a:cubicBezTo>
                  <a:lnTo>
                    <a:pt x="-23" y="333263"/>
                  </a:lnTo>
                  <a:cubicBezTo>
                    <a:pt x="15760" y="333263"/>
                    <a:pt x="28552" y="346056"/>
                    <a:pt x="28552" y="361838"/>
                  </a:cubicBezTo>
                  <a:cubicBezTo>
                    <a:pt x="28552" y="377621"/>
                    <a:pt x="15760" y="390413"/>
                    <a:pt x="-23" y="390413"/>
                  </a:cubicBezTo>
                  <a:lnTo>
                    <a:pt x="-23" y="428513"/>
                  </a:lnTo>
                  <a:cubicBezTo>
                    <a:pt x="15760" y="428513"/>
                    <a:pt x="28552" y="441306"/>
                    <a:pt x="28552" y="457088"/>
                  </a:cubicBezTo>
                  <a:cubicBezTo>
                    <a:pt x="28552" y="472871"/>
                    <a:pt x="15760" y="485663"/>
                    <a:pt x="-23" y="485663"/>
                  </a:cubicBezTo>
                  <a:lnTo>
                    <a:pt x="-23" y="523763"/>
                  </a:lnTo>
                  <a:cubicBezTo>
                    <a:pt x="15760" y="523763"/>
                    <a:pt x="28552" y="536556"/>
                    <a:pt x="28552" y="552338"/>
                  </a:cubicBezTo>
                  <a:cubicBezTo>
                    <a:pt x="28552" y="568121"/>
                    <a:pt x="15760" y="580913"/>
                    <a:pt x="-23" y="580913"/>
                  </a:cubicBezTo>
                  <a:lnTo>
                    <a:pt x="-23" y="619013"/>
                  </a:lnTo>
                  <a:cubicBezTo>
                    <a:pt x="15760" y="619013"/>
                    <a:pt x="28552" y="631806"/>
                    <a:pt x="28552" y="647588"/>
                  </a:cubicBezTo>
                  <a:cubicBezTo>
                    <a:pt x="28552" y="663371"/>
                    <a:pt x="15760" y="676163"/>
                    <a:pt x="-23" y="676163"/>
                  </a:cubicBezTo>
                  <a:lnTo>
                    <a:pt x="-23" y="714263"/>
                  </a:lnTo>
                  <a:cubicBezTo>
                    <a:pt x="15760" y="714263"/>
                    <a:pt x="28552" y="727056"/>
                    <a:pt x="28552" y="742838"/>
                  </a:cubicBezTo>
                  <a:cubicBezTo>
                    <a:pt x="28552" y="758621"/>
                    <a:pt x="15760" y="771413"/>
                    <a:pt x="-23" y="771413"/>
                  </a:cubicBezTo>
                  <a:lnTo>
                    <a:pt x="-23" y="809513"/>
                  </a:lnTo>
                  <a:cubicBezTo>
                    <a:pt x="15760" y="809513"/>
                    <a:pt x="28552" y="822306"/>
                    <a:pt x="28552" y="838088"/>
                  </a:cubicBezTo>
                  <a:cubicBezTo>
                    <a:pt x="28552" y="853871"/>
                    <a:pt x="15760" y="866663"/>
                    <a:pt x="-23" y="866663"/>
                  </a:cubicBezTo>
                  <a:lnTo>
                    <a:pt x="-23" y="904763"/>
                  </a:lnTo>
                  <a:cubicBezTo>
                    <a:pt x="15760" y="904763"/>
                    <a:pt x="28552" y="917556"/>
                    <a:pt x="28552" y="933338"/>
                  </a:cubicBezTo>
                  <a:cubicBezTo>
                    <a:pt x="28552" y="949121"/>
                    <a:pt x="15760" y="961913"/>
                    <a:pt x="-23" y="961913"/>
                  </a:cubicBezTo>
                  <a:lnTo>
                    <a:pt x="-23" y="1000013"/>
                  </a:lnTo>
                  <a:cubicBezTo>
                    <a:pt x="15760" y="1000013"/>
                    <a:pt x="28552" y="1012806"/>
                    <a:pt x="28552" y="1028588"/>
                  </a:cubicBezTo>
                  <a:cubicBezTo>
                    <a:pt x="28552" y="1044371"/>
                    <a:pt x="15760" y="1057163"/>
                    <a:pt x="-23" y="1057163"/>
                  </a:cubicBezTo>
                  <a:lnTo>
                    <a:pt x="-23" y="1095263"/>
                  </a:lnTo>
                  <a:cubicBezTo>
                    <a:pt x="15760" y="1095263"/>
                    <a:pt x="28552" y="1108056"/>
                    <a:pt x="28552" y="1123838"/>
                  </a:cubicBezTo>
                  <a:cubicBezTo>
                    <a:pt x="28552" y="1139622"/>
                    <a:pt x="15760" y="1152413"/>
                    <a:pt x="-23" y="1152413"/>
                  </a:cubicBezTo>
                  <a:lnTo>
                    <a:pt x="-23" y="1190513"/>
                  </a:lnTo>
                  <a:cubicBezTo>
                    <a:pt x="15760" y="1190513"/>
                    <a:pt x="28552" y="1203306"/>
                    <a:pt x="28552" y="1219088"/>
                  </a:cubicBezTo>
                  <a:cubicBezTo>
                    <a:pt x="28552" y="1234872"/>
                    <a:pt x="15760" y="1247663"/>
                    <a:pt x="-23" y="1247663"/>
                  </a:cubicBezTo>
                  <a:lnTo>
                    <a:pt x="-23" y="1285763"/>
                  </a:lnTo>
                  <a:cubicBezTo>
                    <a:pt x="15760" y="1285763"/>
                    <a:pt x="28552" y="1298556"/>
                    <a:pt x="28552" y="1314338"/>
                  </a:cubicBezTo>
                  <a:cubicBezTo>
                    <a:pt x="28552" y="1330122"/>
                    <a:pt x="15760" y="1342913"/>
                    <a:pt x="-23" y="1342913"/>
                  </a:cubicBezTo>
                  <a:lnTo>
                    <a:pt x="-23" y="1381013"/>
                  </a:lnTo>
                  <a:cubicBezTo>
                    <a:pt x="15760" y="1381013"/>
                    <a:pt x="28552" y="1393806"/>
                    <a:pt x="28552" y="1409588"/>
                  </a:cubicBezTo>
                  <a:cubicBezTo>
                    <a:pt x="28552" y="1425372"/>
                    <a:pt x="15760" y="1438163"/>
                    <a:pt x="-23" y="1438163"/>
                  </a:cubicBezTo>
                  <a:lnTo>
                    <a:pt x="-23" y="1476263"/>
                  </a:lnTo>
                  <a:cubicBezTo>
                    <a:pt x="15760" y="1476263"/>
                    <a:pt x="28552" y="1489056"/>
                    <a:pt x="28552" y="1504838"/>
                  </a:cubicBezTo>
                  <a:cubicBezTo>
                    <a:pt x="28552" y="1520622"/>
                    <a:pt x="15760" y="1533413"/>
                    <a:pt x="-23" y="1533413"/>
                  </a:cubicBezTo>
                  <a:lnTo>
                    <a:pt x="-23" y="1571513"/>
                  </a:lnTo>
                  <a:cubicBezTo>
                    <a:pt x="15760" y="1571513"/>
                    <a:pt x="28552" y="1584306"/>
                    <a:pt x="28552" y="1600088"/>
                  </a:cubicBezTo>
                  <a:cubicBezTo>
                    <a:pt x="28552" y="1615872"/>
                    <a:pt x="15760" y="1628663"/>
                    <a:pt x="-23" y="1628663"/>
                  </a:cubicBezTo>
                  <a:lnTo>
                    <a:pt x="-23" y="1666763"/>
                  </a:lnTo>
                  <a:cubicBezTo>
                    <a:pt x="15760" y="1666763"/>
                    <a:pt x="28552" y="1679556"/>
                    <a:pt x="28552" y="1695338"/>
                  </a:cubicBezTo>
                  <a:cubicBezTo>
                    <a:pt x="28552" y="1711122"/>
                    <a:pt x="15760" y="1723913"/>
                    <a:pt x="-23" y="1723913"/>
                  </a:cubicBezTo>
                  <a:lnTo>
                    <a:pt x="-23" y="1762013"/>
                  </a:lnTo>
                  <a:cubicBezTo>
                    <a:pt x="15760" y="1762013"/>
                    <a:pt x="28552" y="1774806"/>
                    <a:pt x="28552" y="1790588"/>
                  </a:cubicBezTo>
                  <a:cubicBezTo>
                    <a:pt x="28552" y="1806372"/>
                    <a:pt x="15760" y="1819163"/>
                    <a:pt x="-23" y="1819163"/>
                  </a:cubicBezTo>
                  <a:lnTo>
                    <a:pt x="-23" y="1857263"/>
                  </a:lnTo>
                  <a:cubicBezTo>
                    <a:pt x="15760" y="1857263"/>
                    <a:pt x="28552" y="1870056"/>
                    <a:pt x="28552" y="1885838"/>
                  </a:cubicBezTo>
                  <a:cubicBezTo>
                    <a:pt x="28552" y="1901622"/>
                    <a:pt x="15760" y="1914413"/>
                    <a:pt x="-23" y="1914413"/>
                  </a:cubicBezTo>
                  <a:lnTo>
                    <a:pt x="-23" y="1962038"/>
                  </a:lnTo>
                  <a:lnTo>
                    <a:pt x="47602" y="1962038"/>
                  </a:lnTo>
                  <a:cubicBezTo>
                    <a:pt x="47602" y="1946256"/>
                    <a:pt x="60394" y="1933463"/>
                    <a:pt x="76177" y="1933463"/>
                  </a:cubicBezTo>
                  <a:cubicBezTo>
                    <a:pt x="91960" y="1933463"/>
                    <a:pt x="104752" y="1946256"/>
                    <a:pt x="104752" y="1962038"/>
                  </a:cubicBezTo>
                  <a:lnTo>
                    <a:pt x="142852" y="1962038"/>
                  </a:lnTo>
                  <a:cubicBezTo>
                    <a:pt x="142852" y="1946256"/>
                    <a:pt x="155644" y="1933463"/>
                    <a:pt x="171427" y="1933463"/>
                  </a:cubicBezTo>
                  <a:cubicBezTo>
                    <a:pt x="187210" y="1933463"/>
                    <a:pt x="200002" y="1946256"/>
                    <a:pt x="200002" y="1962038"/>
                  </a:cubicBezTo>
                  <a:lnTo>
                    <a:pt x="238102" y="1962038"/>
                  </a:lnTo>
                  <a:cubicBezTo>
                    <a:pt x="238102" y="1946256"/>
                    <a:pt x="250894" y="1933463"/>
                    <a:pt x="266677" y="1933463"/>
                  </a:cubicBezTo>
                  <a:cubicBezTo>
                    <a:pt x="282460" y="1933463"/>
                    <a:pt x="295252" y="1946256"/>
                    <a:pt x="295252" y="1962038"/>
                  </a:cubicBezTo>
                  <a:lnTo>
                    <a:pt x="333352" y="1962038"/>
                  </a:lnTo>
                  <a:cubicBezTo>
                    <a:pt x="333352" y="1946256"/>
                    <a:pt x="346144" y="1933463"/>
                    <a:pt x="361927" y="1933463"/>
                  </a:cubicBezTo>
                  <a:cubicBezTo>
                    <a:pt x="377710" y="1933463"/>
                    <a:pt x="390502" y="1946256"/>
                    <a:pt x="390502" y="1962038"/>
                  </a:cubicBezTo>
                  <a:lnTo>
                    <a:pt x="428602" y="1962038"/>
                  </a:lnTo>
                  <a:cubicBezTo>
                    <a:pt x="428602" y="1946256"/>
                    <a:pt x="441394" y="1933463"/>
                    <a:pt x="457177" y="1933463"/>
                  </a:cubicBezTo>
                  <a:cubicBezTo>
                    <a:pt x="472960" y="1933463"/>
                    <a:pt x="485752" y="1946256"/>
                    <a:pt x="485752" y="1962038"/>
                  </a:cubicBezTo>
                  <a:lnTo>
                    <a:pt x="523852" y="1962038"/>
                  </a:lnTo>
                  <a:cubicBezTo>
                    <a:pt x="523852" y="1946256"/>
                    <a:pt x="536644" y="1933463"/>
                    <a:pt x="552427" y="1933463"/>
                  </a:cubicBezTo>
                  <a:cubicBezTo>
                    <a:pt x="568210" y="1933463"/>
                    <a:pt x="581002" y="1946256"/>
                    <a:pt x="581002" y="1962038"/>
                  </a:cubicBezTo>
                  <a:lnTo>
                    <a:pt x="619102" y="1962038"/>
                  </a:lnTo>
                  <a:cubicBezTo>
                    <a:pt x="619102" y="1946256"/>
                    <a:pt x="631894" y="1933463"/>
                    <a:pt x="647677" y="1933463"/>
                  </a:cubicBezTo>
                  <a:cubicBezTo>
                    <a:pt x="663460" y="1933463"/>
                    <a:pt x="676252" y="1946256"/>
                    <a:pt x="676252" y="1962038"/>
                  </a:cubicBezTo>
                  <a:lnTo>
                    <a:pt x="714352" y="1962038"/>
                  </a:lnTo>
                  <a:cubicBezTo>
                    <a:pt x="714352" y="1946256"/>
                    <a:pt x="727144" y="1933463"/>
                    <a:pt x="742927" y="1933463"/>
                  </a:cubicBezTo>
                  <a:cubicBezTo>
                    <a:pt x="758710" y="1933463"/>
                    <a:pt x="771502" y="1946256"/>
                    <a:pt x="771502" y="1962038"/>
                  </a:cubicBezTo>
                  <a:lnTo>
                    <a:pt x="809602" y="1962038"/>
                  </a:lnTo>
                  <a:cubicBezTo>
                    <a:pt x="809602" y="1946256"/>
                    <a:pt x="822394" y="1933463"/>
                    <a:pt x="838177" y="1933463"/>
                  </a:cubicBezTo>
                  <a:cubicBezTo>
                    <a:pt x="853960" y="1933463"/>
                    <a:pt x="866752" y="1946256"/>
                    <a:pt x="866752" y="1962038"/>
                  </a:cubicBezTo>
                  <a:lnTo>
                    <a:pt x="904852" y="1962038"/>
                  </a:lnTo>
                  <a:cubicBezTo>
                    <a:pt x="904852" y="1946256"/>
                    <a:pt x="917644" y="1933463"/>
                    <a:pt x="933427" y="1933463"/>
                  </a:cubicBezTo>
                  <a:cubicBezTo>
                    <a:pt x="949210" y="1933463"/>
                    <a:pt x="962002" y="1946256"/>
                    <a:pt x="962002" y="1962038"/>
                  </a:cubicBezTo>
                  <a:lnTo>
                    <a:pt x="1000102" y="1962038"/>
                  </a:lnTo>
                  <a:cubicBezTo>
                    <a:pt x="1000102" y="1946256"/>
                    <a:pt x="1012894" y="1933463"/>
                    <a:pt x="1028677" y="1933463"/>
                  </a:cubicBezTo>
                  <a:cubicBezTo>
                    <a:pt x="1044460" y="1933463"/>
                    <a:pt x="1057252" y="1946256"/>
                    <a:pt x="1057252" y="1962038"/>
                  </a:cubicBezTo>
                  <a:lnTo>
                    <a:pt x="1095352" y="1962038"/>
                  </a:lnTo>
                  <a:cubicBezTo>
                    <a:pt x="1095352" y="1946256"/>
                    <a:pt x="1108144" y="1933463"/>
                    <a:pt x="1123927" y="1933463"/>
                  </a:cubicBezTo>
                  <a:cubicBezTo>
                    <a:pt x="1139710" y="1933463"/>
                    <a:pt x="1152502" y="1946256"/>
                    <a:pt x="1152502" y="1962038"/>
                  </a:cubicBezTo>
                  <a:lnTo>
                    <a:pt x="1190602" y="1962038"/>
                  </a:lnTo>
                  <a:cubicBezTo>
                    <a:pt x="1190602" y="1946256"/>
                    <a:pt x="1203394" y="1933463"/>
                    <a:pt x="1219177" y="1933463"/>
                  </a:cubicBezTo>
                  <a:cubicBezTo>
                    <a:pt x="1234960" y="1933463"/>
                    <a:pt x="1247752" y="1946256"/>
                    <a:pt x="1247752" y="1962038"/>
                  </a:cubicBezTo>
                  <a:lnTo>
                    <a:pt x="1285852" y="1962038"/>
                  </a:lnTo>
                  <a:cubicBezTo>
                    <a:pt x="1285852" y="1946256"/>
                    <a:pt x="1298644" y="1933463"/>
                    <a:pt x="1314427" y="1933463"/>
                  </a:cubicBezTo>
                  <a:cubicBezTo>
                    <a:pt x="1330210" y="1933463"/>
                    <a:pt x="1343002" y="1946256"/>
                    <a:pt x="1343002" y="1962038"/>
                  </a:cubicBezTo>
                  <a:lnTo>
                    <a:pt x="1390627" y="1962038"/>
                  </a:lnTo>
                  <a:lnTo>
                    <a:pt x="1390627" y="1914413"/>
                  </a:lnTo>
                  <a:cubicBezTo>
                    <a:pt x="1374844" y="1914413"/>
                    <a:pt x="1362052" y="1901622"/>
                    <a:pt x="1362052" y="1885838"/>
                  </a:cubicBezTo>
                  <a:close/>
                </a:path>
              </a:pathLst>
            </a:custGeom>
            <a:solidFill>
              <a:srgbClr val="FFFDF9"/>
            </a:solidFill>
            <a:ln w="6350">
              <a:solidFill>
                <a:srgbClr val="EAEAEA"/>
              </a:solidFill>
              <a:miter lim="800000"/>
            </a:ln>
            <a:effectLst>
              <a:outerShdw blurRad="50800" dist="50800" dir="5400000" algn="t" rotWithShape="0">
                <a:prstClr val="black">
                  <a:alpha val="31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pic>
          <p:nvPicPr>
            <p:cNvPr id="19" name="图片 18" descr="E:/设计图片素材/7805785_.jpg7805785_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email"/>
            <a:srcRect l="17483" r="17483"/>
            <a:stretch>
              <a:fillRect/>
            </a:stretch>
          </p:blipFill>
          <p:spPr>
            <a:xfrm>
              <a:off x="5219" y="3041"/>
              <a:ext cx="8766" cy="1308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6" h="4754">
                  <a:moveTo>
                    <a:pt x="0" y="0"/>
                  </a:moveTo>
                  <a:lnTo>
                    <a:pt x="3186" y="0"/>
                  </a:lnTo>
                  <a:lnTo>
                    <a:pt x="3186" y="4754"/>
                  </a:lnTo>
                  <a:lnTo>
                    <a:pt x="0" y="475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2" name="组合 21"/>
          <p:cNvGrpSpPr/>
          <p:nvPr>
            <p:custDataLst>
              <p:tags r:id="rId6"/>
            </p:custDataLst>
          </p:nvPr>
        </p:nvGrpSpPr>
        <p:grpSpPr>
          <a:xfrm rot="420000">
            <a:off x="1219339" y="3645967"/>
            <a:ext cx="2300810" cy="3327171"/>
            <a:chOff x="4356" y="2178"/>
            <a:chExt cx="10490" cy="148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: 形状 181"/>
            <p:cNvSpPr/>
            <p:nvPr>
              <p:custDataLst>
                <p:tags r:id="rId7"/>
              </p:custDataLst>
            </p:nvPr>
          </p:nvSpPr>
          <p:spPr bwMode="gray">
            <a:xfrm>
              <a:off x="4356" y="2178"/>
              <a:ext cx="10491" cy="14805"/>
            </a:xfrm>
            <a:custGeom>
              <a:avLst/>
              <a:gdLst>
                <a:gd name="connsiteX0" fmla="*/ 1362052 w 1390650"/>
                <a:gd name="connsiteY0" fmla="*/ 1885838 h 1962150"/>
                <a:gd name="connsiteX1" fmla="*/ 1390627 w 1390650"/>
                <a:gd name="connsiteY1" fmla="*/ 1857263 h 1962150"/>
                <a:gd name="connsiteX2" fmla="*/ 1390627 w 1390650"/>
                <a:gd name="connsiteY2" fmla="*/ 1819163 h 1962150"/>
                <a:gd name="connsiteX3" fmla="*/ 1362052 w 1390650"/>
                <a:gd name="connsiteY3" fmla="*/ 1790588 h 1962150"/>
                <a:gd name="connsiteX4" fmla="*/ 1390627 w 1390650"/>
                <a:gd name="connsiteY4" fmla="*/ 1762013 h 1962150"/>
                <a:gd name="connsiteX5" fmla="*/ 1390627 w 1390650"/>
                <a:gd name="connsiteY5" fmla="*/ 1723913 h 1962150"/>
                <a:gd name="connsiteX6" fmla="*/ 1362052 w 1390650"/>
                <a:gd name="connsiteY6" fmla="*/ 1695338 h 1962150"/>
                <a:gd name="connsiteX7" fmla="*/ 1390627 w 1390650"/>
                <a:gd name="connsiteY7" fmla="*/ 1666763 h 1962150"/>
                <a:gd name="connsiteX8" fmla="*/ 1390627 w 1390650"/>
                <a:gd name="connsiteY8" fmla="*/ 1628663 h 1962150"/>
                <a:gd name="connsiteX9" fmla="*/ 1362052 w 1390650"/>
                <a:gd name="connsiteY9" fmla="*/ 1600088 h 1962150"/>
                <a:gd name="connsiteX10" fmla="*/ 1390627 w 1390650"/>
                <a:gd name="connsiteY10" fmla="*/ 1571513 h 1962150"/>
                <a:gd name="connsiteX11" fmla="*/ 1390627 w 1390650"/>
                <a:gd name="connsiteY11" fmla="*/ 1533413 h 1962150"/>
                <a:gd name="connsiteX12" fmla="*/ 1362052 w 1390650"/>
                <a:gd name="connsiteY12" fmla="*/ 1504838 h 1962150"/>
                <a:gd name="connsiteX13" fmla="*/ 1390627 w 1390650"/>
                <a:gd name="connsiteY13" fmla="*/ 1476263 h 1962150"/>
                <a:gd name="connsiteX14" fmla="*/ 1390627 w 1390650"/>
                <a:gd name="connsiteY14" fmla="*/ 1438163 h 1962150"/>
                <a:gd name="connsiteX15" fmla="*/ 1362052 w 1390650"/>
                <a:gd name="connsiteY15" fmla="*/ 1409588 h 1962150"/>
                <a:gd name="connsiteX16" fmla="*/ 1390627 w 1390650"/>
                <a:gd name="connsiteY16" fmla="*/ 1381013 h 1962150"/>
                <a:gd name="connsiteX17" fmla="*/ 1390627 w 1390650"/>
                <a:gd name="connsiteY17" fmla="*/ 1342913 h 1962150"/>
                <a:gd name="connsiteX18" fmla="*/ 1362052 w 1390650"/>
                <a:gd name="connsiteY18" fmla="*/ 1314338 h 1962150"/>
                <a:gd name="connsiteX19" fmla="*/ 1390627 w 1390650"/>
                <a:gd name="connsiteY19" fmla="*/ 1285763 h 1962150"/>
                <a:gd name="connsiteX20" fmla="*/ 1390627 w 1390650"/>
                <a:gd name="connsiteY20" fmla="*/ 1247663 h 1962150"/>
                <a:gd name="connsiteX21" fmla="*/ 1362052 w 1390650"/>
                <a:gd name="connsiteY21" fmla="*/ 1219088 h 1962150"/>
                <a:gd name="connsiteX22" fmla="*/ 1390627 w 1390650"/>
                <a:gd name="connsiteY22" fmla="*/ 1190513 h 1962150"/>
                <a:gd name="connsiteX23" fmla="*/ 1390627 w 1390650"/>
                <a:gd name="connsiteY23" fmla="*/ 1152413 h 1962150"/>
                <a:gd name="connsiteX24" fmla="*/ 1362052 w 1390650"/>
                <a:gd name="connsiteY24" fmla="*/ 1123838 h 1962150"/>
                <a:gd name="connsiteX25" fmla="*/ 1390627 w 1390650"/>
                <a:gd name="connsiteY25" fmla="*/ 1095263 h 1962150"/>
                <a:gd name="connsiteX26" fmla="*/ 1390627 w 1390650"/>
                <a:gd name="connsiteY26" fmla="*/ 1057163 h 1962150"/>
                <a:gd name="connsiteX27" fmla="*/ 1362052 w 1390650"/>
                <a:gd name="connsiteY27" fmla="*/ 1028588 h 1962150"/>
                <a:gd name="connsiteX28" fmla="*/ 1390627 w 1390650"/>
                <a:gd name="connsiteY28" fmla="*/ 1000013 h 1962150"/>
                <a:gd name="connsiteX29" fmla="*/ 1390627 w 1390650"/>
                <a:gd name="connsiteY29" fmla="*/ 961913 h 1962150"/>
                <a:gd name="connsiteX30" fmla="*/ 1362052 w 1390650"/>
                <a:gd name="connsiteY30" fmla="*/ 933338 h 1962150"/>
                <a:gd name="connsiteX31" fmla="*/ 1390627 w 1390650"/>
                <a:gd name="connsiteY31" fmla="*/ 904763 h 1962150"/>
                <a:gd name="connsiteX32" fmla="*/ 1390627 w 1390650"/>
                <a:gd name="connsiteY32" fmla="*/ 866663 h 1962150"/>
                <a:gd name="connsiteX33" fmla="*/ 1362052 w 1390650"/>
                <a:gd name="connsiteY33" fmla="*/ 838088 h 1962150"/>
                <a:gd name="connsiteX34" fmla="*/ 1390627 w 1390650"/>
                <a:gd name="connsiteY34" fmla="*/ 809513 h 1962150"/>
                <a:gd name="connsiteX35" fmla="*/ 1390627 w 1390650"/>
                <a:gd name="connsiteY35" fmla="*/ 771413 h 1962150"/>
                <a:gd name="connsiteX36" fmla="*/ 1362052 w 1390650"/>
                <a:gd name="connsiteY36" fmla="*/ 742838 h 1962150"/>
                <a:gd name="connsiteX37" fmla="*/ 1390627 w 1390650"/>
                <a:gd name="connsiteY37" fmla="*/ 714263 h 1962150"/>
                <a:gd name="connsiteX38" fmla="*/ 1390627 w 1390650"/>
                <a:gd name="connsiteY38" fmla="*/ 676163 h 1962150"/>
                <a:gd name="connsiteX39" fmla="*/ 1362052 w 1390650"/>
                <a:gd name="connsiteY39" fmla="*/ 647588 h 1962150"/>
                <a:gd name="connsiteX40" fmla="*/ 1390627 w 1390650"/>
                <a:gd name="connsiteY40" fmla="*/ 619013 h 1962150"/>
                <a:gd name="connsiteX41" fmla="*/ 1390627 w 1390650"/>
                <a:gd name="connsiteY41" fmla="*/ 580913 h 1962150"/>
                <a:gd name="connsiteX42" fmla="*/ 1362052 w 1390650"/>
                <a:gd name="connsiteY42" fmla="*/ 552338 h 1962150"/>
                <a:gd name="connsiteX43" fmla="*/ 1390627 w 1390650"/>
                <a:gd name="connsiteY43" fmla="*/ 523763 h 1962150"/>
                <a:gd name="connsiteX44" fmla="*/ 1390627 w 1390650"/>
                <a:gd name="connsiteY44" fmla="*/ 485663 h 1962150"/>
                <a:gd name="connsiteX45" fmla="*/ 1362052 w 1390650"/>
                <a:gd name="connsiteY45" fmla="*/ 457088 h 1962150"/>
                <a:gd name="connsiteX46" fmla="*/ 1390627 w 1390650"/>
                <a:gd name="connsiteY46" fmla="*/ 428513 h 1962150"/>
                <a:gd name="connsiteX47" fmla="*/ 1390627 w 1390650"/>
                <a:gd name="connsiteY47" fmla="*/ 390413 h 1962150"/>
                <a:gd name="connsiteX48" fmla="*/ 1362052 w 1390650"/>
                <a:gd name="connsiteY48" fmla="*/ 361838 h 1962150"/>
                <a:gd name="connsiteX49" fmla="*/ 1390627 w 1390650"/>
                <a:gd name="connsiteY49" fmla="*/ 333263 h 1962150"/>
                <a:gd name="connsiteX50" fmla="*/ 1390627 w 1390650"/>
                <a:gd name="connsiteY50" fmla="*/ 295163 h 1962150"/>
                <a:gd name="connsiteX51" fmla="*/ 1362052 w 1390650"/>
                <a:gd name="connsiteY51" fmla="*/ 266588 h 1962150"/>
                <a:gd name="connsiteX52" fmla="*/ 1390627 w 1390650"/>
                <a:gd name="connsiteY52" fmla="*/ 238013 h 1962150"/>
                <a:gd name="connsiteX53" fmla="*/ 1390627 w 1390650"/>
                <a:gd name="connsiteY53" fmla="*/ 199913 h 1962150"/>
                <a:gd name="connsiteX54" fmla="*/ 1362052 w 1390650"/>
                <a:gd name="connsiteY54" fmla="*/ 171338 h 1962150"/>
                <a:gd name="connsiteX55" fmla="*/ 1390627 w 1390650"/>
                <a:gd name="connsiteY55" fmla="*/ 142763 h 1962150"/>
                <a:gd name="connsiteX56" fmla="*/ 1390627 w 1390650"/>
                <a:gd name="connsiteY56" fmla="*/ 104663 h 1962150"/>
                <a:gd name="connsiteX57" fmla="*/ 1362052 w 1390650"/>
                <a:gd name="connsiteY57" fmla="*/ 76088 h 1962150"/>
                <a:gd name="connsiteX58" fmla="*/ 1390627 w 1390650"/>
                <a:gd name="connsiteY58" fmla="*/ 47513 h 1962150"/>
                <a:gd name="connsiteX59" fmla="*/ 1390627 w 1390650"/>
                <a:gd name="connsiteY59" fmla="*/ -112 h 1962150"/>
                <a:gd name="connsiteX60" fmla="*/ 1343002 w 1390650"/>
                <a:gd name="connsiteY60" fmla="*/ -112 h 1962150"/>
                <a:gd name="connsiteX61" fmla="*/ 1314427 w 1390650"/>
                <a:gd name="connsiteY61" fmla="*/ 28463 h 1962150"/>
                <a:gd name="connsiteX62" fmla="*/ 1285852 w 1390650"/>
                <a:gd name="connsiteY62" fmla="*/ -112 h 1962150"/>
                <a:gd name="connsiteX63" fmla="*/ 1247752 w 1390650"/>
                <a:gd name="connsiteY63" fmla="*/ -112 h 1962150"/>
                <a:gd name="connsiteX64" fmla="*/ 1219177 w 1390650"/>
                <a:gd name="connsiteY64" fmla="*/ 28463 h 1962150"/>
                <a:gd name="connsiteX65" fmla="*/ 1190602 w 1390650"/>
                <a:gd name="connsiteY65" fmla="*/ -112 h 1962150"/>
                <a:gd name="connsiteX66" fmla="*/ 1152502 w 1390650"/>
                <a:gd name="connsiteY66" fmla="*/ -112 h 1962150"/>
                <a:gd name="connsiteX67" fmla="*/ 1123927 w 1390650"/>
                <a:gd name="connsiteY67" fmla="*/ 28463 h 1962150"/>
                <a:gd name="connsiteX68" fmla="*/ 1095352 w 1390650"/>
                <a:gd name="connsiteY68" fmla="*/ -112 h 1962150"/>
                <a:gd name="connsiteX69" fmla="*/ 1057252 w 1390650"/>
                <a:gd name="connsiteY69" fmla="*/ -112 h 1962150"/>
                <a:gd name="connsiteX70" fmla="*/ 1028677 w 1390650"/>
                <a:gd name="connsiteY70" fmla="*/ 28463 h 1962150"/>
                <a:gd name="connsiteX71" fmla="*/ 1000102 w 1390650"/>
                <a:gd name="connsiteY71" fmla="*/ -112 h 1962150"/>
                <a:gd name="connsiteX72" fmla="*/ 962002 w 1390650"/>
                <a:gd name="connsiteY72" fmla="*/ -112 h 1962150"/>
                <a:gd name="connsiteX73" fmla="*/ 933427 w 1390650"/>
                <a:gd name="connsiteY73" fmla="*/ 28463 h 1962150"/>
                <a:gd name="connsiteX74" fmla="*/ 904852 w 1390650"/>
                <a:gd name="connsiteY74" fmla="*/ -112 h 1962150"/>
                <a:gd name="connsiteX75" fmla="*/ 866752 w 1390650"/>
                <a:gd name="connsiteY75" fmla="*/ -112 h 1962150"/>
                <a:gd name="connsiteX76" fmla="*/ 838177 w 1390650"/>
                <a:gd name="connsiteY76" fmla="*/ 28463 h 1962150"/>
                <a:gd name="connsiteX77" fmla="*/ 809602 w 1390650"/>
                <a:gd name="connsiteY77" fmla="*/ -112 h 1962150"/>
                <a:gd name="connsiteX78" fmla="*/ 771502 w 1390650"/>
                <a:gd name="connsiteY78" fmla="*/ -112 h 1962150"/>
                <a:gd name="connsiteX79" fmla="*/ 742927 w 1390650"/>
                <a:gd name="connsiteY79" fmla="*/ 28463 h 1962150"/>
                <a:gd name="connsiteX80" fmla="*/ 714352 w 1390650"/>
                <a:gd name="connsiteY80" fmla="*/ -112 h 1962150"/>
                <a:gd name="connsiteX81" fmla="*/ 676252 w 1390650"/>
                <a:gd name="connsiteY81" fmla="*/ -112 h 1962150"/>
                <a:gd name="connsiteX82" fmla="*/ 647677 w 1390650"/>
                <a:gd name="connsiteY82" fmla="*/ 28463 h 1962150"/>
                <a:gd name="connsiteX83" fmla="*/ 619102 w 1390650"/>
                <a:gd name="connsiteY83" fmla="*/ -112 h 1962150"/>
                <a:gd name="connsiteX84" fmla="*/ 581002 w 1390650"/>
                <a:gd name="connsiteY84" fmla="*/ -112 h 1962150"/>
                <a:gd name="connsiteX85" fmla="*/ 552427 w 1390650"/>
                <a:gd name="connsiteY85" fmla="*/ 28463 h 1962150"/>
                <a:gd name="connsiteX86" fmla="*/ 523852 w 1390650"/>
                <a:gd name="connsiteY86" fmla="*/ -112 h 1962150"/>
                <a:gd name="connsiteX87" fmla="*/ 485752 w 1390650"/>
                <a:gd name="connsiteY87" fmla="*/ -112 h 1962150"/>
                <a:gd name="connsiteX88" fmla="*/ 457177 w 1390650"/>
                <a:gd name="connsiteY88" fmla="*/ 28463 h 1962150"/>
                <a:gd name="connsiteX89" fmla="*/ 428602 w 1390650"/>
                <a:gd name="connsiteY89" fmla="*/ -112 h 1962150"/>
                <a:gd name="connsiteX90" fmla="*/ 390502 w 1390650"/>
                <a:gd name="connsiteY90" fmla="*/ -112 h 1962150"/>
                <a:gd name="connsiteX91" fmla="*/ 361927 w 1390650"/>
                <a:gd name="connsiteY91" fmla="*/ 28463 h 1962150"/>
                <a:gd name="connsiteX92" fmla="*/ 333352 w 1390650"/>
                <a:gd name="connsiteY92" fmla="*/ -112 h 1962150"/>
                <a:gd name="connsiteX93" fmla="*/ 295252 w 1390650"/>
                <a:gd name="connsiteY93" fmla="*/ -112 h 1962150"/>
                <a:gd name="connsiteX94" fmla="*/ 266677 w 1390650"/>
                <a:gd name="connsiteY94" fmla="*/ 28463 h 1962150"/>
                <a:gd name="connsiteX95" fmla="*/ 238102 w 1390650"/>
                <a:gd name="connsiteY95" fmla="*/ -112 h 1962150"/>
                <a:gd name="connsiteX96" fmla="*/ 200002 w 1390650"/>
                <a:gd name="connsiteY96" fmla="*/ -112 h 1962150"/>
                <a:gd name="connsiteX97" fmla="*/ 171427 w 1390650"/>
                <a:gd name="connsiteY97" fmla="*/ 28463 h 1962150"/>
                <a:gd name="connsiteX98" fmla="*/ 142852 w 1390650"/>
                <a:gd name="connsiteY98" fmla="*/ -112 h 1962150"/>
                <a:gd name="connsiteX99" fmla="*/ 104752 w 1390650"/>
                <a:gd name="connsiteY99" fmla="*/ -112 h 1962150"/>
                <a:gd name="connsiteX100" fmla="*/ 76177 w 1390650"/>
                <a:gd name="connsiteY100" fmla="*/ 28463 h 1962150"/>
                <a:gd name="connsiteX101" fmla="*/ 47602 w 1390650"/>
                <a:gd name="connsiteY101" fmla="*/ -112 h 1962150"/>
                <a:gd name="connsiteX102" fmla="*/ -23 w 1390650"/>
                <a:gd name="connsiteY102" fmla="*/ -112 h 1962150"/>
                <a:gd name="connsiteX103" fmla="*/ -23 w 1390650"/>
                <a:gd name="connsiteY103" fmla="*/ 47513 h 1962150"/>
                <a:gd name="connsiteX104" fmla="*/ 28552 w 1390650"/>
                <a:gd name="connsiteY104" fmla="*/ 76088 h 1962150"/>
                <a:gd name="connsiteX105" fmla="*/ -23 w 1390650"/>
                <a:gd name="connsiteY105" fmla="*/ 104663 h 1962150"/>
                <a:gd name="connsiteX106" fmla="*/ -23 w 1390650"/>
                <a:gd name="connsiteY106" fmla="*/ 142763 h 1962150"/>
                <a:gd name="connsiteX107" fmla="*/ 28552 w 1390650"/>
                <a:gd name="connsiteY107" fmla="*/ 171338 h 1962150"/>
                <a:gd name="connsiteX108" fmla="*/ -23 w 1390650"/>
                <a:gd name="connsiteY108" fmla="*/ 199913 h 1962150"/>
                <a:gd name="connsiteX109" fmla="*/ -23 w 1390650"/>
                <a:gd name="connsiteY109" fmla="*/ 238013 h 1962150"/>
                <a:gd name="connsiteX110" fmla="*/ 28552 w 1390650"/>
                <a:gd name="connsiteY110" fmla="*/ 266588 h 1962150"/>
                <a:gd name="connsiteX111" fmla="*/ -23 w 1390650"/>
                <a:gd name="connsiteY111" fmla="*/ 295163 h 1962150"/>
                <a:gd name="connsiteX112" fmla="*/ -23 w 1390650"/>
                <a:gd name="connsiteY112" fmla="*/ 333263 h 1962150"/>
                <a:gd name="connsiteX113" fmla="*/ 28552 w 1390650"/>
                <a:gd name="connsiteY113" fmla="*/ 361838 h 1962150"/>
                <a:gd name="connsiteX114" fmla="*/ -23 w 1390650"/>
                <a:gd name="connsiteY114" fmla="*/ 390413 h 1962150"/>
                <a:gd name="connsiteX115" fmla="*/ -23 w 1390650"/>
                <a:gd name="connsiteY115" fmla="*/ 428513 h 1962150"/>
                <a:gd name="connsiteX116" fmla="*/ 28552 w 1390650"/>
                <a:gd name="connsiteY116" fmla="*/ 457088 h 1962150"/>
                <a:gd name="connsiteX117" fmla="*/ -23 w 1390650"/>
                <a:gd name="connsiteY117" fmla="*/ 485663 h 1962150"/>
                <a:gd name="connsiteX118" fmla="*/ -23 w 1390650"/>
                <a:gd name="connsiteY118" fmla="*/ 523763 h 1962150"/>
                <a:gd name="connsiteX119" fmla="*/ 28552 w 1390650"/>
                <a:gd name="connsiteY119" fmla="*/ 552338 h 1962150"/>
                <a:gd name="connsiteX120" fmla="*/ -23 w 1390650"/>
                <a:gd name="connsiteY120" fmla="*/ 580913 h 1962150"/>
                <a:gd name="connsiteX121" fmla="*/ -23 w 1390650"/>
                <a:gd name="connsiteY121" fmla="*/ 619013 h 1962150"/>
                <a:gd name="connsiteX122" fmla="*/ 28552 w 1390650"/>
                <a:gd name="connsiteY122" fmla="*/ 647588 h 1962150"/>
                <a:gd name="connsiteX123" fmla="*/ -23 w 1390650"/>
                <a:gd name="connsiteY123" fmla="*/ 676163 h 1962150"/>
                <a:gd name="connsiteX124" fmla="*/ -23 w 1390650"/>
                <a:gd name="connsiteY124" fmla="*/ 714263 h 1962150"/>
                <a:gd name="connsiteX125" fmla="*/ 28552 w 1390650"/>
                <a:gd name="connsiteY125" fmla="*/ 742838 h 1962150"/>
                <a:gd name="connsiteX126" fmla="*/ -23 w 1390650"/>
                <a:gd name="connsiteY126" fmla="*/ 771413 h 1962150"/>
                <a:gd name="connsiteX127" fmla="*/ -23 w 1390650"/>
                <a:gd name="connsiteY127" fmla="*/ 809513 h 1962150"/>
                <a:gd name="connsiteX128" fmla="*/ 28552 w 1390650"/>
                <a:gd name="connsiteY128" fmla="*/ 838088 h 1962150"/>
                <a:gd name="connsiteX129" fmla="*/ -23 w 1390650"/>
                <a:gd name="connsiteY129" fmla="*/ 866663 h 1962150"/>
                <a:gd name="connsiteX130" fmla="*/ -23 w 1390650"/>
                <a:gd name="connsiteY130" fmla="*/ 904763 h 1962150"/>
                <a:gd name="connsiteX131" fmla="*/ 28552 w 1390650"/>
                <a:gd name="connsiteY131" fmla="*/ 933338 h 1962150"/>
                <a:gd name="connsiteX132" fmla="*/ -23 w 1390650"/>
                <a:gd name="connsiteY132" fmla="*/ 961913 h 1962150"/>
                <a:gd name="connsiteX133" fmla="*/ -23 w 1390650"/>
                <a:gd name="connsiteY133" fmla="*/ 1000013 h 1962150"/>
                <a:gd name="connsiteX134" fmla="*/ 28552 w 1390650"/>
                <a:gd name="connsiteY134" fmla="*/ 1028588 h 1962150"/>
                <a:gd name="connsiteX135" fmla="*/ -23 w 1390650"/>
                <a:gd name="connsiteY135" fmla="*/ 1057163 h 1962150"/>
                <a:gd name="connsiteX136" fmla="*/ -23 w 1390650"/>
                <a:gd name="connsiteY136" fmla="*/ 1095263 h 1962150"/>
                <a:gd name="connsiteX137" fmla="*/ 28552 w 1390650"/>
                <a:gd name="connsiteY137" fmla="*/ 1123838 h 1962150"/>
                <a:gd name="connsiteX138" fmla="*/ -23 w 1390650"/>
                <a:gd name="connsiteY138" fmla="*/ 1152413 h 1962150"/>
                <a:gd name="connsiteX139" fmla="*/ -23 w 1390650"/>
                <a:gd name="connsiteY139" fmla="*/ 1190513 h 1962150"/>
                <a:gd name="connsiteX140" fmla="*/ 28552 w 1390650"/>
                <a:gd name="connsiteY140" fmla="*/ 1219088 h 1962150"/>
                <a:gd name="connsiteX141" fmla="*/ -23 w 1390650"/>
                <a:gd name="connsiteY141" fmla="*/ 1247663 h 1962150"/>
                <a:gd name="connsiteX142" fmla="*/ -23 w 1390650"/>
                <a:gd name="connsiteY142" fmla="*/ 1285763 h 1962150"/>
                <a:gd name="connsiteX143" fmla="*/ 28552 w 1390650"/>
                <a:gd name="connsiteY143" fmla="*/ 1314338 h 1962150"/>
                <a:gd name="connsiteX144" fmla="*/ -23 w 1390650"/>
                <a:gd name="connsiteY144" fmla="*/ 1342913 h 1962150"/>
                <a:gd name="connsiteX145" fmla="*/ -23 w 1390650"/>
                <a:gd name="connsiteY145" fmla="*/ 1381013 h 1962150"/>
                <a:gd name="connsiteX146" fmla="*/ 28552 w 1390650"/>
                <a:gd name="connsiteY146" fmla="*/ 1409588 h 1962150"/>
                <a:gd name="connsiteX147" fmla="*/ -23 w 1390650"/>
                <a:gd name="connsiteY147" fmla="*/ 1438163 h 1962150"/>
                <a:gd name="connsiteX148" fmla="*/ -23 w 1390650"/>
                <a:gd name="connsiteY148" fmla="*/ 1476263 h 1962150"/>
                <a:gd name="connsiteX149" fmla="*/ 28552 w 1390650"/>
                <a:gd name="connsiteY149" fmla="*/ 1504838 h 1962150"/>
                <a:gd name="connsiteX150" fmla="*/ -23 w 1390650"/>
                <a:gd name="connsiteY150" fmla="*/ 1533413 h 1962150"/>
                <a:gd name="connsiteX151" fmla="*/ -23 w 1390650"/>
                <a:gd name="connsiteY151" fmla="*/ 1571513 h 1962150"/>
                <a:gd name="connsiteX152" fmla="*/ 28552 w 1390650"/>
                <a:gd name="connsiteY152" fmla="*/ 1600088 h 1962150"/>
                <a:gd name="connsiteX153" fmla="*/ -23 w 1390650"/>
                <a:gd name="connsiteY153" fmla="*/ 1628663 h 1962150"/>
                <a:gd name="connsiteX154" fmla="*/ -23 w 1390650"/>
                <a:gd name="connsiteY154" fmla="*/ 1666763 h 1962150"/>
                <a:gd name="connsiteX155" fmla="*/ 28552 w 1390650"/>
                <a:gd name="connsiteY155" fmla="*/ 1695338 h 1962150"/>
                <a:gd name="connsiteX156" fmla="*/ -23 w 1390650"/>
                <a:gd name="connsiteY156" fmla="*/ 1723913 h 1962150"/>
                <a:gd name="connsiteX157" fmla="*/ -23 w 1390650"/>
                <a:gd name="connsiteY157" fmla="*/ 1762013 h 1962150"/>
                <a:gd name="connsiteX158" fmla="*/ 28552 w 1390650"/>
                <a:gd name="connsiteY158" fmla="*/ 1790588 h 1962150"/>
                <a:gd name="connsiteX159" fmla="*/ -23 w 1390650"/>
                <a:gd name="connsiteY159" fmla="*/ 1819163 h 1962150"/>
                <a:gd name="connsiteX160" fmla="*/ -23 w 1390650"/>
                <a:gd name="connsiteY160" fmla="*/ 1857263 h 1962150"/>
                <a:gd name="connsiteX161" fmla="*/ 28552 w 1390650"/>
                <a:gd name="connsiteY161" fmla="*/ 1885838 h 1962150"/>
                <a:gd name="connsiteX162" fmla="*/ -23 w 1390650"/>
                <a:gd name="connsiteY162" fmla="*/ 1914413 h 1962150"/>
                <a:gd name="connsiteX163" fmla="*/ -23 w 1390650"/>
                <a:gd name="connsiteY163" fmla="*/ 1962038 h 1962150"/>
                <a:gd name="connsiteX164" fmla="*/ 47602 w 1390650"/>
                <a:gd name="connsiteY164" fmla="*/ 1962038 h 1962150"/>
                <a:gd name="connsiteX165" fmla="*/ 76177 w 1390650"/>
                <a:gd name="connsiteY165" fmla="*/ 1933463 h 1962150"/>
                <a:gd name="connsiteX166" fmla="*/ 104752 w 1390650"/>
                <a:gd name="connsiteY166" fmla="*/ 1962038 h 1962150"/>
                <a:gd name="connsiteX167" fmla="*/ 142852 w 1390650"/>
                <a:gd name="connsiteY167" fmla="*/ 1962038 h 1962150"/>
                <a:gd name="connsiteX168" fmla="*/ 171427 w 1390650"/>
                <a:gd name="connsiteY168" fmla="*/ 1933463 h 1962150"/>
                <a:gd name="connsiteX169" fmla="*/ 200002 w 1390650"/>
                <a:gd name="connsiteY169" fmla="*/ 1962038 h 1962150"/>
                <a:gd name="connsiteX170" fmla="*/ 238102 w 1390650"/>
                <a:gd name="connsiteY170" fmla="*/ 1962038 h 1962150"/>
                <a:gd name="connsiteX171" fmla="*/ 266677 w 1390650"/>
                <a:gd name="connsiteY171" fmla="*/ 1933463 h 1962150"/>
                <a:gd name="connsiteX172" fmla="*/ 295252 w 1390650"/>
                <a:gd name="connsiteY172" fmla="*/ 1962038 h 1962150"/>
                <a:gd name="connsiteX173" fmla="*/ 333352 w 1390650"/>
                <a:gd name="connsiteY173" fmla="*/ 1962038 h 1962150"/>
                <a:gd name="connsiteX174" fmla="*/ 361927 w 1390650"/>
                <a:gd name="connsiteY174" fmla="*/ 1933463 h 1962150"/>
                <a:gd name="connsiteX175" fmla="*/ 390502 w 1390650"/>
                <a:gd name="connsiteY175" fmla="*/ 1962038 h 1962150"/>
                <a:gd name="connsiteX176" fmla="*/ 428602 w 1390650"/>
                <a:gd name="connsiteY176" fmla="*/ 1962038 h 1962150"/>
                <a:gd name="connsiteX177" fmla="*/ 457177 w 1390650"/>
                <a:gd name="connsiteY177" fmla="*/ 1933463 h 1962150"/>
                <a:gd name="connsiteX178" fmla="*/ 485752 w 1390650"/>
                <a:gd name="connsiteY178" fmla="*/ 1962038 h 1962150"/>
                <a:gd name="connsiteX179" fmla="*/ 523852 w 1390650"/>
                <a:gd name="connsiteY179" fmla="*/ 1962038 h 1962150"/>
                <a:gd name="connsiteX180" fmla="*/ 552427 w 1390650"/>
                <a:gd name="connsiteY180" fmla="*/ 1933463 h 1962150"/>
                <a:gd name="connsiteX181" fmla="*/ 581002 w 1390650"/>
                <a:gd name="connsiteY181" fmla="*/ 1962038 h 1962150"/>
                <a:gd name="connsiteX182" fmla="*/ 619102 w 1390650"/>
                <a:gd name="connsiteY182" fmla="*/ 1962038 h 1962150"/>
                <a:gd name="connsiteX183" fmla="*/ 647677 w 1390650"/>
                <a:gd name="connsiteY183" fmla="*/ 1933463 h 1962150"/>
                <a:gd name="connsiteX184" fmla="*/ 676252 w 1390650"/>
                <a:gd name="connsiteY184" fmla="*/ 1962038 h 1962150"/>
                <a:gd name="connsiteX185" fmla="*/ 714352 w 1390650"/>
                <a:gd name="connsiteY185" fmla="*/ 1962038 h 1962150"/>
                <a:gd name="connsiteX186" fmla="*/ 742927 w 1390650"/>
                <a:gd name="connsiteY186" fmla="*/ 1933463 h 1962150"/>
                <a:gd name="connsiteX187" fmla="*/ 771502 w 1390650"/>
                <a:gd name="connsiteY187" fmla="*/ 1962038 h 1962150"/>
                <a:gd name="connsiteX188" fmla="*/ 809602 w 1390650"/>
                <a:gd name="connsiteY188" fmla="*/ 1962038 h 1962150"/>
                <a:gd name="connsiteX189" fmla="*/ 838177 w 1390650"/>
                <a:gd name="connsiteY189" fmla="*/ 1933463 h 1962150"/>
                <a:gd name="connsiteX190" fmla="*/ 866752 w 1390650"/>
                <a:gd name="connsiteY190" fmla="*/ 1962038 h 1962150"/>
                <a:gd name="connsiteX191" fmla="*/ 904852 w 1390650"/>
                <a:gd name="connsiteY191" fmla="*/ 1962038 h 1962150"/>
                <a:gd name="connsiteX192" fmla="*/ 933427 w 1390650"/>
                <a:gd name="connsiteY192" fmla="*/ 1933463 h 1962150"/>
                <a:gd name="connsiteX193" fmla="*/ 962002 w 1390650"/>
                <a:gd name="connsiteY193" fmla="*/ 1962038 h 1962150"/>
                <a:gd name="connsiteX194" fmla="*/ 1000102 w 1390650"/>
                <a:gd name="connsiteY194" fmla="*/ 1962038 h 1962150"/>
                <a:gd name="connsiteX195" fmla="*/ 1028677 w 1390650"/>
                <a:gd name="connsiteY195" fmla="*/ 1933463 h 1962150"/>
                <a:gd name="connsiteX196" fmla="*/ 1057252 w 1390650"/>
                <a:gd name="connsiteY196" fmla="*/ 1962038 h 1962150"/>
                <a:gd name="connsiteX197" fmla="*/ 1095352 w 1390650"/>
                <a:gd name="connsiteY197" fmla="*/ 1962038 h 1962150"/>
                <a:gd name="connsiteX198" fmla="*/ 1123927 w 1390650"/>
                <a:gd name="connsiteY198" fmla="*/ 1933463 h 1962150"/>
                <a:gd name="connsiteX199" fmla="*/ 1152502 w 1390650"/>
                <a:gd name="connsiteY199" fmla="*/ 1962038 h 1962150"/>
                <a:gd name="connsiteX200" fmla="*/ 1190602 w 1390650"/>
                <a:gd name="connsiteY200" fmla="*/ 1962038 h 1962150"/>
                <a:gd name="connsiteX201" fmla="*/ 1219177 w 1390650"/>
                <a:gd name="connsiteY201" fmla="*/ 1933463 h 1962150"/>
                <a:gd name="connsiteX202" fmla="*/ 1247752 w 1390650"/>
                <a:gd name="connsiteY202" fmla="*/ 1962038 h 1962150"/>
                <a:gd name="connsiteX203" fmla="*/ 1285852 w 1390650"/>
                <a:gd name="connsiteY203" fmla="*/ 1962038 h 1962150"/>
                <a:gd name="connsiteX204" fmla="*/ 1314427 w 1390650"/>
                <a:gd name="connsiteY204" fmla="*/ 1933463 h 1962150"/>
                <a:gd name="connsiteX205" fmla="*/ 1343002 w 1390650"/>
                <a:gd name="connsiteY205" fmla="*/ 1962038 h 1962150"/>
                <a:gd name="connsiteX206" fmla="*/ 1390627 w 1390650"/>
                <a:gd name="connsiteY206" fmla="*/ 1962038 h 1962150"/>
                <a:gd name="connsiteX207" fmla="*/ 1390627 w 1390650"/>
                <a:gd name="connsiteY207" fmla="*/ 1914413 h 1962150"/>
                <a:gd name="connsiteX208" fmla="*/ 1362052 w 1390650"/>
                <a:gd name="connsiteY208" fmla="*/ 1885838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90650" h="1962150">
                  <a:moveTo>
                    <a:pt x="1362052" y="1885838"/>
                  </a:moveTo>
                  <a:cubicBezTo>
                    <a:pt x="1362052" y="1870056"/>
                    <a:pt x="1374844" y="1857263"/>
                    <a:pt x="1390627" y="1857263"/>
                  </a:cubicBezTo>
                  <a:lnTo>
                    <a:pt x="1390627" y="1819163"/>
                  </a:lnTo>
                  <a:cubicBezTo>
                    <a:pt x="1374844" y="1819163"/>
                    <a:pt x="1362052" y="1806372"/>
                    <a:pt x="1362052" y="1790588"/>
                  </a:cubicBezTo>
                  <a:cubicBezTo>
                    <a:pt x="1362052" y="1774806"/>
                    <a:pt x="1374844" y="1762013"/>
                    <a:pt x="1390627" y="1762013"/>
                  </a:cubicBezTo>
                  <a:lnTo>
                    <a:pt x="1390627" y="1723913"/>
                  </a:lnTo>
                  <a:cubicBezTo>
                    <a:pt x="1374844" y="1723913"/>
                    <a:pt x="1362052" y="1711122"/>
                    <a:pt x="1362052" y="1695338"/>
                  </a:cubicBezTo>
                  <a:cubicBezTo>
                    <a:pt x="1362052" y="1679556"/>
                    <a:pt x="1374844" y="1666763"/>
                    <a:pt x="1390627" y="1666763"/>
                  </a:cubicBezTo>
                  <a:lnTo>
                    <a:pt x="1390627" y="1628663"/>
                  </a:lnTo>
                  <a:cubicBezTo>
                    <a:pt x="1374844" y="1628663"/>
                    <a:pt x="1362052" y="1615872"/>
                    <a:pt x="1362052" y="1600088"/>
                  </a:cubicBezTo>
                  <a:cubicBezTo>
                    <a:pt x="1362052" y="1584306"/>
                    <a:pt x="1374844" y="1571513"/>
                    <a:pt x="1390627" y="1571513"/>
                  </a:cubicBezTo>
                  <a:lnTo>
                    <a:pt x="1390627" y="1533413"/>
                  </a:lnTo>
                  <a:cubicBezTo>
                    <a:pt x="1374844" y="1533413"/>
                    <a:pt x="1362052" y="1520622"/>
                    <a:pt x="1362052" y="1504838"/>
                  </a:cubicBezTo>
                  <a:cubicBezTo>
                    <a:pt x="1362052" y="1489056"/>
                    <a:pt x="1374844" y="1476263"/>
                    <a:pt x="1390627" y="1476263"/>
                  </a:cubicBezTo>
                  <a:lnTo>
                    <a:pt x="1390627" y="1438163"/>
                  </a:lnTo>
                  <a:cubicBezTo>
                    <a:pt x="1374844" y="1438163"/>
                    <a:pt x="1362052" y="1425372"/>
                    <a:pt x="1362052" y="1409588"/>
                  </a:cubicBezTo>
                  <a:cubicBezTo>
                    <a:pt x="1362052" y="1393806"/>
                    <a:pt x="1374844" y="1381013"/>
                    <a:pt x="1390627" y="1381013"/>
                  </a:cubicBezTo>
                  <a:lnTo>
                    <a:pt x="1390627" y="1342913"/>
                  </a:lnTo>
                  <a:cubicBezTo>
                    <a:pt x="1374844" y="1342913"/>
                    <a:pt x="1362052" y="1330122"/>
                    <a:pt x="1362052" y="1314338"/>
                  </a:cubicBezTo>
                  <a:cubicBezTo>
                    <a:pt x="1362052" y="1298556"/>
                    <a:pt x="1374844" y="1285763"/>
                    <a:pt x="1390627" y="1285763"/>
                  </a:cubicBezTo>
                  <a:lnTo>
                    <a:pt x="1390627" y="1247663"/>
                  </a:lnTo>
                  <a:cubicBezTo>
                    <a:pt x="1374844" y="1247663"/>
                    <a:pt x="1362052" y="1234872"/>
                    <a:pt x="1362052" y="1219088"/>
                  </a:cubicBezTo>
                  <a:cubicBezTo>
                    <a:pt x="1362052" y="1203306"/>
                    <a:pt x="1374844" y="1190513"/>
                    <a:pt x="1390627" y="1190513"/>
                  </a:cubicBezTo>
                  <a:lnTo>
                    <a:pt x="1390627" y="1152413"/>
                  </a:lnTo>
                  <a:cubicBezTo>
                    <a:pt x="1374844" y="1152413"/>
                    <a:pt x="1362052" y="1139622"/>
                    <a:pt x="1362052" y="1123838"/>
                  </a:cubicBezTo>
                  <a:cubicBezTo>
                    <a:pt x="1362052" y="1108056"/>
                    <a:pt x="1374844" y="1095263"/>
                    <a:pt x="1390627" y="1095263"/>
                  </a:cubicBezTo>
                  <a:lnTo>
                    <a:pt x="1390627" y="1057163"/>
                  </a:lnTo>
                  <a:cubicBezTo>
                    <a:pt x="1374844" y="1057163"/>
                    <a:pt x="1362052" y="1044371"/>
                    <a:pt x="1362052" y="1028588"/>
                  </a:cubicBezTo>
                  <a:cubicBezTo>
                    <a:pt x="1362052" y="1012806"/>
                    <a:pt x="1374844" y="1000013"/>
                    <a:pt x="1390627" y="1000013"/>
                  </a:cubicBezTo>
                  <a:lnTo>
                    <a:pt x="1390627" y="961913"/>
                  </a:lnTo>
                  <a:cubicBezTo>
                    <a:pt x="1374844" y="961913"/>
                    <a:pt x="1362052" y="949121"/>
                    <a:pt x="1362052" y="933338"/>
                  </a:cubicBezTo>
                  <a:cubicBezTo>
                    <a:pt x="1362052" y="917556"/>
                    <a:pt x="1374844" y="904763"/>
                    <a:pt x="1390627" y="904763"/>
                  </a:cubicBezTo>
                  <a:lnTo>
                    <a:pt x="1390627" y="866663"/>
                  </a:lnTo>
                  <a:cubicBezTo>
                    <a:pt x="1374844" y="866663"/>
                    <a:pt x="1362052" y="853871"/>
                    <a:pt x="1362052" y="838088"/>
                  </a:cubicBezTo>
                  <a:cubicBezTo>
                    <a:pt x="1362052" y="822306"/>
                    <a:pt x="1374844" y="809513"/>
                    <a:pt x="1390627" y="809513"/>
                  </a:cubicBezTo>
                  <a:lnTo>
                    <a:pt x="1390627" y="771413"/>
                  </a:lnTo>
                  <a:cubicBezTo>
                    <a:pt x="1374844" y="771413"/>
                    <a:pt x="1362052" y="758621"/>
                    <a:pt x="1362052" y="742838"/>
                  </a:cubicBezTo>
                  <a:cubicBezTo>
                    <a:pt x="1362052" y="727056"/>
                    <a:pt x="1374844" y="714263"/>
                    <a:pt x="1390627" y="714263"/>
                  </a:cubicBezTo>
                  <a:lnTo>
                    <a:pt x="1390627" y="676163"/>
                  </a:lnTo>
                  <a:cubicBezTo>
                    <a:pt x="1374844" y="676163"/>
                    <a:pt x="1362052" y="663371"/>
                    <a:pt x="1362052" y="647588"/>
                  </a:cubicBezTo>
                  <a:cubicBezTo>
                    <a:pt x="1362052" y="631806"/>
                    <a:pt x="1374844" y="619013"/>
                    <a:pt x="1390627" y="619013"/>
                  </a:cubicBezTo>
                  <a:lnTo>
                    <a:pt x="1390627" y="580913"/>
                  </a:lnTo>
                  <a:cubicBezTo>
                    <a:pt x="1374844" y="580913"/>
                    <a:pt x="1362052" y="568121"/>
                    <a:pt x="1362052" y="552338"/>
                  </a:cubicBezTo>
                  <a:cubicBezTo>
                    <a:pt x="1362052" y="536556"/>
                    <a:pt x="1374844" y="523763"/>
                    <a:pt x="1390627" y="523763"/>
                  </a:cubicBezTo>
                  <a:lnTo>
                    <a:pt x="1390627" y="485663"/>
                  </a:lnTo>
                  <a:cubicBezTo>
                    <a:pt x="1374844" y="485663"/>
                    <a:pt x="1362052" y="472871"/>
                    <a:pt x="1362052" y="457088"/>
                  </a:cubicBezTo>
                  <a:cubicBezTo>
                    <a:pt x="1362052" y="441306"/>
                    <a:pt x="1374844" y="428513"/>
                    <a:pt x="1390627" y="428513"/>
                  </a:cubicBezTo>
                  <a:lnTo>
                    <a:pt x="1390627" y="390413"/>
                  </a:lnTo>
                  <a:cubicBezTo>
                    <a:pt x="1374844" y="390413"/>
                    <a:pt x="1362052" y="377621"/>
                    <a:pt x="1362052" y="361838"/>
                  </a:cubicBezTo>
                  <a:cubicBezTo>
                    <a:pt x="1362052" y="346056"/>
                    <a:pt x="1374844" y="333263"/>
                    <a:pt x="1390627" y="333263"/>
                  </a:cubicBezTo>
                  <a:lnTo>
                    <a:pt x="1390627" y="295163"/>
                  </a:lnTo>
                  <a:cubicBezTo>
                    <a:pt x="1374844" y="295163"/>
                    <a:pt x="1362052" y="282371"/>
                    <a:pt x="1362052" y="266588"/>
                  </a:cubicBezTo>
                  <a:cubicBezTo>
                    <a:pt x="1362052" y="250806"/>
                    <a:pt x="1374844" y="238013"/>
                    <a:pt x="1390627" y="238013"/>
                  </a:cubicBezTo>
                  <a:lnTo>
                    <a:pt x="1390627" y="199913"/>
                  </a:lnTo>
                  <a:cubicBezTo>
                    <a:pt x="1374844" y="199913"/>
                    <a:pt x="1362052" y="187121"/>
                    <a:pt x="1362052" y="171338"/>
                  </a:cubicBezTo>
                  <a:cubicBezTo>
                    <a:pt x="1362052" y="155556"/>
                    <a:pt x="1374844" y="142763"/>
                    <a:pt x="1390627" y="142763"/>
                  </a:cubicBezTo>
                  <a:lnTo>
                    <a:pt x="1390627" y="104663"/>
                  </a:lnTo>
                  <a:cubicBezTo>
                    <a:pt x="1374844" y="104663"/>
                    <a:pt x="1362052" y="91871"/>
                    <a:pt x="1362052" y="76088"/>
                  </a:cubicBezTo>
                  <a:cubicBezTo>
                    <a:pt x="1362052" y="60306"/>
                    <a:pt x="1374844" y="47513"/>
                    <a:pt x="1390627" y="47513"/>
                  </a:cubicBezTo>
                  <a:lnTo>
                    <a:pt x="1390627" y="-112"/>
                  </a:lnTo>
                  <a:lnTo>
                    <a:pt x="1343002" y="-112"/>
                  </a:lnTo>
                  <a:cubicBezTo>
                    <a:pt x="1343002" y="15671"/>
                    <a:pt x="1330210" y="28463"/>
                    <a:pt x="1314427" y="28463"/>
                  </a:cubicBezTo>
                  <a:cubicBezTo>
                    <a:pt x="1298644" y="28463"/>
                    <a:pt x="1285852" y="15671"/>
                    <a:pt x="1285852" y="-112"/>
                  </a:cubicBezTo>
                  <a:lnTo>
                    <a:pt x="1247752" y="-112"/>
                  </a:lnTo>
                  <a:cubicBezTo>
                    <a:pt x="1247752" y="15671"/>
                    <a:pt x="1234960" y="28463"/>
                    <a:pt x="1219177" y="28463"/>
                  </a:cubicBezTo>
                  <a:cubicBezTo>
                    <a:pt x="1203394" y="28463"/>
                    <a:pt x="1190602" y="15671"/>
                    <a:pt x="1190602" y="-112"/>
                  </a:cubicBezTo>
                  <a:lnTo>
                    <a:pt x="1152502" y="-112"/>
                  </a:lnTo>
                  <a:cubicBezTo>
                    <a:pt x="1152502" y="15671"/>
                    <a:pt x="1139710" y="28463"/>
                    <a:pt x="1123927" y="28463"/>
                  </a:cubicBezTo>
                  <a:cubicBezTo>
                    <a:pt x="1108144" y="28463"/>
                    <a:pt x="1095352" y="15671"/>
                    <a:pt x="1095352" y="-112"/>
                  </a:cubicBezTo>
                  <a:lnTo>
                    <a:pt x="1057252" y="-112"/>
                  </a:lnTo>
                  <a:cubicBezTo>
                    <a:pt x="1057252" y="15671"/>
                    <a:pt x="1044460" y="28463"/>
                    <a:pt x="1028677" y="28463"/>
                  </a:cubicBezTo>
                  <a:cubicBezTo>
                    <a:pt x="1012894" y="28463"/>
                    <a:pt x="1000102" y="15671"/>
                    <a:pt x="1000102" y="-112"/>
                  </a:cubicBezTo>
                  <a:lnTo>
                    <a:pt x="962002" y="-112"/>
                  </a:lnTo>
                  <a:cubicBezTo>
                    <a:pt x="962002" y="15671"/>
                    <a:pt x="949210" y="28463"/>
                    <a:pt x="933427" y="28463"/>
                  </a:cubicBezTo>
                  <a:cubicBezTo>
                    <a:pt x="917644" y="28463"/>
                    <a:pt x="904852" y="15671"/>
                    <a:pt x="904852" y="-112"/>
                  </a:cubicBezTo>
                  <a:lnTo>
                    <a:pt x="866752" y="-112"/>
                  </a:lnTo>
                  <a:cubicBezTo>
                    <a:pt x="866752" y="15671"/>
                    <a:pt x="853960" y="28463"/>
                    <a:pt x="838177" y="28463"/>
                  </a:cubicBezTo>
                  <a:cubicBezTo>
                    <a:pt x="822394" y="28463"/>
                    <a:pt x="809602" y="15671"/>
                    <a:pt x="809602" y="-112"/>
                  </a:cubicBezTo>
                  <a:lnTo>
                    <a:pt x="771502" y="-112"/>
                  </a:lnTo>
                  <a:cubicBezTo>
                    <a:pt x="771502" y="15671"/>
                    <a:pt x="758710" y="28463"/>
                    <a:pt x="742927" y="28463"/>
                  </a:cubicBezTo>
                  <a:cubicBezTo>
                    <a:pt x="727144" y="28463"/>
                    <a:pt x="714352" y="15671"/>
                    <a:pt x="714352" y="-112"/>
                  </a:cubicBezTo>
                  <a:lnTo>
                    <a:pt x="676252" y="-112"/>
                  </a:lnTo>
                  <a:cubicBezTo>
                    <a:pt x="676252" y="15671"/>
                    <a:pt x="663460" y="28463"/>
                    <a:pt x="647677" y="28463"/>
                  </a:cubicBezTo>
                  <a:cubicBezTo>
                    <a:pt x="631894" y="28463"/>
                    <a:pt x="619102" y="15671"/>
                    <a:pt x="619102" y="-112"/>
                  </a:cubicBezTo>
                  <a:lnTo>
                    <a:pt x="581002" y="-112"/>
                  </a:lnTo>
                  <a:cubicBezTo>
                    <a:pt x="581002" y="15671"/>
                    <a:pt x="568210" y="28463"/>
                    <a:pt x="552427" y="28463"/>
                  </a:cubicBezTo>
                  <a:cubicBezTo>
                    <a:pt x="536644" y="28463"/>
                    <a:pt x="523852" y="15671"/>
                    <a:pt x="523852" y="-112"/>
                  </a:cubicBezTo>
                  <a:lnTo>
                    <a:pt x="485752" y="-112"/>
                  </a:lnTo>
                  <a:cubicBezTo>
                    <a:pt x="485752" y="15671"/>
                    <a:pt x="472960" y="28463"/>
                    <a:pt x="457177" y="28463"/>
                  </a:cubicBezTo>
                  <a:cubicBezTo>
                    <a:pt x="441394" y="28463"/>
                    <a:pt x="428602" y="15671"/>
                    <a:pt x="428602" y="-112"/>
                  </a:cubicBezTo>
                  <a:lnTo>
                    <a:pt x="390502" y="-112"/>
                  </a:lnTo>
                  <a:cubicBezTo>
                    <a:pt x="390502" y="15671"/>
                    <a:pt x="377710" y="28463"/>
                    <a:pt x="361927" y="28463"/>
                  </a:cubicBezTo>
                  <a:cubicBezTo>
                    <a:pt x="346144" y="28463"/>
                    <a:pt x="333352" y="15671"/>
                    <a:pt x="333352" y="-112"/>
                  </a:cubicBezTo>
                  <a:lnTo>
                    <a:pt x="295252" y="-112"/>
                  </a:lnTo>
                  <a:cubicBezTo>
                    <a:pt x="295252" y="15671"/>
                    <a:pt x="282460" y="28463"/>
                    <a:pt x="266677" y="28463"/>
                  </a:cubicBezTo>
                  <a:cubicBezTo>
                    <a:pt x="250894" y="28463"/>
                    <a:pt x="238102" y="15671"/>
                    <a:pt x="238102" y="-112"/>
                  </a:cubicBezTo>
                  <a:lnTo>
                    <a:pt x="200002" y="-112"/>
                  </a:lnTo>
                  <a:cubicBezTo>
                    <a:pt x="200002" y="15671"/>
                    <a:pt x="187210" y="28463"/>
                    <a:pt x="171427" y="28463"/>
                  </a:cubicBezTo>
                  <a:cubicBezTo>
                    <a:pt x="155644" y="28463"/>
                    <a:pt x="142852" y="15671"/>
                    <a:pt x="142852" y="-112"/>
                  </a:cubicBezTo>
                  <a:lnTo>
                    <a:pt x="104752" y="-112"/>
                  </a:lnTo>
                  <a:cubicBezTo>
                    <a:pt x="104752" y="15671"/>
                    <a:pt x="91960" y="28463"/>
                    <a:pt x="76177" y="28463"/>
                  </a:cubicBezTo>
                  <a:cubicBezTo>
                    <a:pt x="60394" y="28463"/>
                    <a:pt x="47602" y="15671"/>
                    <a:pt x="47602" y="-112"/>
                  </a:cubicBezTo>
                  <a:lnTo>
                    <a:pt x="-23" y="-112"/>
                  </a:lnTo>
                  <a:lnTo>
                    <a:pt x="-23" y="47513"/>
                  </a:lnTo>
                  <a:cubicBezTo>
                    <a:pt x="15760" y="47513"/>
                    <a:pt x="28552" y="60306"/>
                    <a:pt x="28552" y="76088"/>
                  </a:cubicBezTo>
                  <a:cubicBezTo>
                    <a:pt x="28552" y="91871"/>
                    <a:pt x="15760" y="104663"/>
                    <a:pt x="-23" y="104663"/>
                  </a:cubicBezTo>
                  <a:lnTo>
                    <a:pt x="-23" y="142763"/>
                  </a:lnTo>
                  <a:cubicBezTo>
                    <a:pt x="15760" y="142763"/>
                    <a:pt x="28552" y="155556"/>
                    <a:pt x="28552" y="171338"/>
                  </a:cubicBezTo>
                  <a:cubicBezTo>
                    <a:pt x="28552" y="187121"/>
                    <a:pt x="15760" y="199913"/>
                    <a:pt x="-23" y="199913"/>
                  </a:cubicBezTo>
                  <a:lnTo>
                    <a:pt x="-23" y="238013"/>
                  </a:lnTo>
                  <a:cubicBezTo>
                    <a:pt x="15760" y="238013"/>
                    <a:pt x="28552" y="250806"/>
                    <a:pt x="28552" y="266588"/>
                  </a:cubicBezTo>
                  <a:cubicBezTo>
                    <a:pt x="28552" y="282371"/>
                    <a:pt x="15760" y="295163"/>
                    <a:pt x="-23" y="295163"/>
                  </a:cubicBezTo>
                  <a:lnTo>
                    <a:pt x="-23" y="333263"/>
                  </a:lnTo>
                  <a:cubicBezTo>
                    <a:pt x="15760" y="333263"/>
                    <a:pt x="28552" y="346056"/>
                    <a:pt x="28552" y="361838"/>
                  </a:cubicBezTo>
                  <a:cubicBezTo>
                    <a:pt x="28552" y="377621"/>
                    <a:pt x="15760" y="390413"/>
                    <a:pt x="-23" y="390413"/>
                  </a:cubicBezTo>
                  <a:lnTo>
                    <a:pt x="-23" y="428513"/>
                  </a:lnTo>
                  <a:cubicBezTo>
                    <a:pt x="15760" y="428513"/>
                    <a:pt x="28552" y="441306"/>
                    <a:pt x="28552" y="457088"/>
                  </a:cubicBezTo>
                  <a:cubicBezTo>
                    <a:pt x="28552" y="472871"/>
                    <a:pt x="15760" y="485663"/>
                    <a:pt x="-23" y="485663"/>
                  </a:cubicBezTo>
                  <a:lnTo>
                    <a:pt x="-23" y="523763"/>
                  </a:lnTo>
                  <a:cubicBezTo>
                    <a:pt x="15760" y="523763"/>
                    <a:pt x="28552" y="536556"/>
                    <a:pt x="28552" y="552338"/>
                  </a:cubicBezTo>
                  <a:cubicBezTo>
                    <a:pt x="28552" y="568121"/>
                    <a:pt x="15760" y="580913"/>
                    <a:pt x="-23" y="580913"/>
                  </a:cubicBezTo>
                  <a:lnTo>
                    <a:pt x="-23" y="619013"/>
                  </a:lnTo>
                  <a:cubicBezTo>
                    <a:pt x="15760" y="619013"/>
                    <a:pt x="28552" y="631806"/>
                    <a:pt x="28552" y="647588"/>
                  </a:cubicBezTo>
                  <a:cubicBezTo>
                    <a:pt x="28552" y="663371"/>
                    <a:pt x="15760" y="676163"/>
                    <a:pt x="-23" y="676163"/>
                  </a:cubicBezTo>
                  <a:lnTo>
                    <a:pt x="-23" y="714263"/>
                  </a:lnTo>
                  <a:cubicBezTo>
                    <a:pt x="15760" y="714263"/>
                    <a:pt x="28552" y="727056"/>
                    <a:pt x="28552" y="742838"/>
                  </a:cubicBezTo>
                  <a:cubicBezTo>
                    <a:pt x="28552" y="758621"/>
                    <a:pt x="15760" y="771413"/>
                    <a:pt x="-23" y="771413"/>
                  </a:cubicBezTo>
                  <a:lnTo>
                    <a:pt x="-23" y="809513"/>
                  </a:lnTo>
                  <a:cubicBezTo>
                    <a:pt x="15760" y="809513"/>
                    <a:pt x="28552" y="822306"/>
                    <a:pt x="28552" y="838088"/>
                  </a:cubicBezTo>
                  <a:cubicBezTo>
                    <a:pt x="28552" y="853871"/>
                    <a:pt x="15760" y="866663"/>
                    <a:pt x="-23" y="866663"/>
                  </a:cubicBezTo>
                  <a:lnTo>
                    <a:pt x="-23" y="904763"/>
                  </a:lnTo>
                  <a:cubicBezTo>
                    <a:pt x="15760" y="904763"/>
                    <a:pt x="28552" y="917556"/>
                    <a:pt x="28552" y="933338"/>
                  </a:cubicBezTo>
                  <a:cubicBezTo>
                    <a:pt x="28552" y="949121"/>
                    <a:pt x="15760" y="961913"/>
                    <a:pt x="-23" y="961913"/>
                  </a:cubicBezTo>
                  <a:lnTo>
                    <a:pt x="-23" y="1000013"/>
                  </a:lnTo>
                  <a:cubicBezTo>
                    <a:pt x="15760" y="1000013"/>
                    <a:pt x="28552" y="1012806"/>
                    <a:pt x="28552" y="1028588"/>
                  </a:cubicBezTo>
                  <a:cubicBezTo>
                    <a:pt x="28552" y="1044371"/>
                    <a:pt x="15760" y="1057163"/>
                    <a:pt x="-23" y="1057163"/>
                  </a:cubicBezTo>
                  <a:lnTo>
                    <a:pt x="-23" y="1095263"/>
                  </a:lnTo>
                  <a:cubicBezTo>
                    <a:pt x="15760" y="1095263"/>
                    <a:pt x="28552" y="1108056"/>
                    <a:pt x="28552" y="1123838"/>
                  </a:cubicBezTo>
                  <a:cubicBezTo>
                    <a:pt x="28552" y="1139622"/>
                    <a:pt x="15760" y="1152413"/>
                    <a:pt x="-23" y="1152413"/>
                  </a:cubicBezTo>
                  <a:lnTo>
                    <a:pt x="-23" y="1190513"/>
                  </a:lnTo>
                  <a:cubicBezTo>
                    <a:pt x="15760" y="1190513"/>
                    <a:pt x="28552" y="1203306"/>
                    <a:pt x="28552" y="1219088"/>
                  </a:cubicBezTo>
                  <a:cubicBezTo>
                    <a:pt x="28552" y="1234872"/>
                    <a:pt x="15760" y="1247663"/>
                    <a:pt x="-23" y="1247663"/>
                  </a:cubicBezTo>
                  <a:lnTo>
                    <a:pt x="-23" y="1285763"/>
                  </a:lnTo>
                  <a:cubicBezTo>
                    <a:pt x="15760" y="1285763"/>
                    <a:pt x="28552" y="1298556"/>
                    <a:pt x="28552" y="1314338"/>
                  </a:cubicBezTo>
                  <a:cubicBezTo>
                    <a:pt x="28552" y="1330122"/>
                    <a:pt x="15760" y="1342913"/>
                    <a:pt x="-23" y="1342913"/>
                  </a:cubicBezTo>
                  <a:lnTo>
                    <a:pt x="-23" y="1381013"/>
                  </a:lnTo>
                  <a:cubicBezTo>
                    <a:pt x="15760" y="1381013"/>
                    <a:pt x="28552" y="1393806"/>
                    <a:pt x="28552" y="1409588"/>
                  </a:cubicBezTo>
                  <a:cubicBezTo>
                    <a:pt x="28552" y="1425372"/>
                    <a:pt x="15760" y="1438163"/>
                    <a:pt x="-23" y="1438163"/>
                  </a:cubicBezTo>
                  <a:lnTo>
                    <a:pt x="-23" y="1476263"/>
                  </a:lnTo>
                  <a:cubicBezTo>
                    <a:pt x="15760" y="1476263"/>
                    <a:pt x="28552" y="1489056"/>
                    <a:pt x="28552" y="1504838"/>
                  </a:cubicBezTo>
                  <a:cubicBezTo>
                    <a:pt x="28552" y="1520622"/>
                    <a:pt x="15760" y="1533413"/>
                    <a:pt x="-23" y="1533413"/>
                  </a:cubicBezTo>
                  <a:lnTo>
                    <a:pt x="-23" y="1571513"/>
                  </a:lnTo>
                  <a:cubicBezTo>
                    <a:pt x="15760" y="1571513"/>
                    <a:pt x="28552" y="1584306"/>
                    <a:pt x="28552" y="1600088"/>
                  </a:cubicBezTo>
                  <a:cubicBezTo>
                    <a:pt x="28552" y="1615872"/>
                    <a:pt x="15760" y="1628663"/>
                    <a:pt x="-23" y="1628663"/>
                  </a:cubicBezTo>
                  <a:lnTo>
                    <a:pt x="-23" y="1666763"/>
                  </a:lnTo>
                  <a:cubicBezTo>
                    <a:pt x="15760" y="1666763"/>
                    <a:pt x="28552" y="1679556"/>
                    <a:pt x="28552" y="1695338"/>
                  </a:cubicBezTo>
                  <a:cubicBezTo>
                    <a:pt x="28552" y="1711122"/>
                    <a:pt x="15760" y="1723913"/>
                    <a:pt x="-23" y="1723913"/>
                  </a:cubicBezTo>
                  <a:lnTo>
                    <a:pt x="-23" y="1762013"/>
                  </a:lnTo>
                  <a:cubicBezTo>
                    <a:pt x="15760" y="1762013"/>
                    <a:pt x="28552" y="1774806"/>
                    <a:pt x="28552" y="1790588"/>
                  </a:cubicBezTo>
                  <a:cubicBezTo>
                    <a:pt x="28552" y="1806372"/>
                    <a:pt x="15760" y="1819163"/>
                    <a:pt x="-23" y="1819163"/>
                  </a:cubicBezTo>
                  <a:lnTo>
                    <a:pt x="-23" y="1857263"/>
                  </a:lnTo>
                  <a:cubicBezTo>
                    <a:pt x="15760" y="1857263"/>
                    <a:pt x="28552" y="1870056"/>
                    <a:pt x="28552" y="1885838"/>
                  </a:cubicBezTo>
                  <a:cubicBezTo>
                    <a:pt x="28552" y="1901622"/>
                    <a:pt x="15760" y="1914413"/>
                    <a:pt x="-23" y="1914413"/>
                  </a:cubicBezTo>
                  <a:lnTo>
                    <a:pt x="-23" y="1962038"/>
                  </a:lnTo>
                  <a:lnTo>
                    <a:pt x="47602" y="1962038"/>
                  </a:lnTo>
                  <a:cubicBezTo>
                    <a:pt x="47602" y="1946256"/>
                    <a:pt x="60394" y="1933463"/>
                    <a:pt x="76177" y="1933463"/>
                  </a:cubicBezTo>
                  <a:cubicBezTo>
                    <a:pt x="91960" y="1933463"/>
                    <a:pt x="104752" y="1946256"/>
                    <a:pt x="104752" y="1962038"/>
                  </a:cubicBezTo>
                  <a:lnTo>
                    <a:pt x="142852" y="1962038"/>
                  </a:lnTo>
                  <a:cubicBezTo>
                    <a:pt x="142852" y="1946256"/>
                    <a:pt x="155644" y="1933463"/>
                    <a:pt x="171427" y="1933463"/>
                  </a:cubicBezTo>
                  <a:cubicBezTo>
                    <a:pt x="187210" y="1933463"/>
                    <a:pt x="200002" y="1946256"/>
                    <a:pt x="200002" y="1962038"/>
                  </a:cubicBezTo>
                  <a:lnTo>
                    <a:pt x="238102" y="1962038"/>
                  </a:lnTo>
                  <a:cubicBezTo>
                    <a:pt x="238102" y="1946256"/>
                    <a:pt x="250894" y="1933463"/>
                    <a:pt x="266677" y="1933463"/>
                  </a:cubicBezTo>
                  <a:cubicBezTo>
                    <a:pt x="282460" y="1933463"/>
                    <a:pt x="295252" y="1946256"/>
                    <a:pt x="295252" y="1962038"/>
                  </a:cubicBezTo>
                  <a:lnTo>
                    <a:pt x="333352" y="1962038"/>
                  </a:lnTo>
                  <a:cubicBezTo>
                    <a:pt x="333352" y="1946256"/>
                    <a:pt x="346144" y="1933463"/>
                    <a:pt x="361927" y="1933463"/>
                  </a:cubicBezTo>
                  <a:cubicBezTo>
                    <a:pt x="377710" y="1933463"/>
                    <a:pt x="390502" y="1946256"/>
                    <a:pt x="390502" y="1962038"/>
                  </a:cubicBezTo>
                  <a:lnTo>
                    <a:pt x="428602" y="1962038"/>
                  </a:lnTo>
                  <a:cubicBezTo>
                    <a:pt x="428602" y="1946256"/>
                    <a:pt x="441394" y="1933463"/>
                    <a:pt x="457177" y="1933463"/>
                  </a:cubicBezTo>
                  <a:cubicBezTo>
                    <a:pt x="472960" y="1933463"/>
                    <a:pt x="485752" y="1946256"/>
                    <a:pt x="485752" y="1962038"/>
                  </a:cubicBezTo>
                  <a:lnTo>
                    <a:pt x="523852" y="1962038"/>
                  </a:lnTo>
                  <a:cubicBezTo>
                    <a:pt x="523852" y="1946256"/>
                    <a:pt x="536644" y="1933463"/>
                    <a:pt x="552427" y="1933463"/>
                  </a:cubicBezTo>
                  <a:cubicBezTo>
                    <a:pt x="568210" y="1933463"/>
                    <a:pt x="581002" y="1946256"/>
                    <a:pt x="581002" y="1962038"/>
                  </a:cubicBezTo>
                  <a:lnTo>
                    <a:pt x="619102" y="1962038"/>
                  </a:lnTo>
                  <a:cubicBezTo>
                    <a:pt x="619102" y="1946256"/>
                    <a:pt x="631894" y="1933463"/>
                    <a:pt x="647677" y="1933463"/>
                  </a:cubicBezTo>
                  <a:cubicBezTo>
                    <a:pt x="663460" y="1933463"/>
                    <a:pt x="676252" y="1946256"/>
                    <a:pt x="676252" y="1962038"/>
                  </a:cubicBezTo>
                  <a:lnTo>
                    <a:pt x="714352" y="1962038"/>
                  </a:lnTo>
                  <a:cubicBezTo>
                    <a:pt x="714352" y="1946256"/>
                    <a:pt x="727144" y="1933463"/>
                    <a:pt x="742927" y="1933463"/>
                  </a:cubicBezTo>
                  <a:cubicBezTo>
                    <a:pt x="758710" y="1933463"/>
                    <a:pt x="771502" y="1946256"/>
                    <a:pt x="771502" y="1962038"/>
                  </a:cubicBezTo>
                  <a:lnTo>
                    <a:pt x="809602" y="1962038"/>
                  </a:lnTo>
                  <a:cubicBezTo>
                    <a:pt x="809602" y="1946256"/>
                    <a:pt x="822394" y="1933463"/>
                    <a:pt x="838177" y="1933463"/>
                  </a:cubicBezTo>
                  <a:cubicBezTo>
                    <a:pt x="853960" y="1933463"/>
                    <a:pt x="866752" y="1946256"/>
                    <a:pt x="866752" y="1962038"/>
                  </a:cubicBezTo>
                  <a:lnTo>
                    <a:pt x="904852" y="1962038"/>
                  </a:lnTo>
                  <a:cubicBezTo>
                    <a:pt x="904852" y="1946256"/>
                    <a:pt x="917644" y="1933463"/>
                    <a:pt x="933427" y="1933463"/>
                  </a:cubicBezTo>
                  <a:cubicBezTo>
                    <a:pt x="949210" y="1933463"/>
                    <a:pt x="962002" y="1946256"/>
                    <a:pt x="962002" y="1962038"/>
                  </a:cubicBezTo>
                  <a:lnTo>
                    <a:pt x="1000102" y="1962038"/>
                  </a:lnTo>
                  <a:cubicBezTo>
                    <a:pt x="1000102" y="1946256"/>
                    <a:pt x="1012894" y="1933463"/>
                    <a:pt x="1028677" y="1933463"/>
                  </a:cubicBezTo>
                  <a:cubicBezTo>
                    <a:pt x="1044460" y="1933463"/>
                    <a:pt x="1057252" y="1946256"/>
                    <a:pt x="1057252" y="1962038"/>
                  </a:cubicBezTo>
                  <a:lnTo>
                    <a:pt x="1095352" y="1962038"/>
                  </a:lnTo>
                  <a:cubicBezTo>
                    <a:pt x="1095352" y="1946256"/>
                    <a:pt x="1108144" y="1933463"/>
                    <a:pt x="1123927" y="1933463"/>
                  </a:cubicBezTo>
                  <a:cubicBezTo>
                    <a:pt x="1139710" y="1933463"/>
                    <a:pt x="1152502" y="1946256"/>
                    <a:pt x="1152502" y="1962038"/>
                  </a:cubicBezTo>
                  <a:lnTo>
                    <a:pt x="1190602" y="1962038"/>
                  </a:lnTo>
                  <a:cubicBezTo>
                    <a:pt x="1190602" y="1946256"/>
                    <a:pt x="1203394" y="1933463"/>
                    <a:pt x="1219177" y="1933463"/>
                  </a:cubicBezTo>
                  <a:cubicBezTo>
                    <a:pt x="1234960" y="1933463"/>
                    <a:pt x="1247752" y="1946256"/>
                    <a:pt x="1247752" y="1962038"/>
                  </a:cubicBezTo>
                  <a:lnTo>
                    <a:pt x="1285852" y="1962038"/>
                  </a:lnTo>
                  <a:cubicBezTo>
                    <a:pt x="1285852" y="1946256"/>
                    <a:pt x="1298644" y="1933463"/>
                    <a:pt x="1314427" y="1933463"/>
                  </a:cubicBezTo>
                  <a:cubicBezTo>
                    <a:pt x="1330210" y="1933463"/>
                    <a:pt x="1343002" y="1946256"/>
                    <a:pt x="1343002" y="1962038"/>
                  </a:cubicBezTo>
                  <a:lnTo>
                    <a:pt x="1390627" y="1962038"/>
                  </a:lnTo>
                  <a:lnTo>
                    <a:pt x="1390627" y="1914413"/>
                  </a:lnTo>
                  <a:cubicBezTo>
                    <a:pt x="1374844" y="1914413"/>
                    <a:pt x="1362052" y="1901622"/>
                    <a:pt x="1362052" y="1885838"/>
                  </a:cubicBezTo>
                  <a:close/>
                </a:path>
              </a:pathLst>
            </a:custGeom>
            <a:solidFill>
              <a:srgbClr val="FFFDF9"/>
            </a:solidFill>
            <a:ln w="6350">
              <a:solidFill>
                <a:srgbClr val="EAEAEA"/>
              </a:solidFill>
              <a:miter lim="800000"/>
            </a:ln>
            <a:effectLst>
              <a:outerShdw blurRad="50800" dist="50800" dir="5400000" algn="t" rotWithShape="0">
                <a:prstClr val="black">
                  <a:alpha val="31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pic>
          <p:nvPicPr>
            <p:cNvPr id="24" name="图片 23" descr="E:/设计图片素材/7805785_.jpg7805785_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email"/>
            <a:srcRect l="5939" t="4870" r="5939" b="4870"/>
            <a:stretch>
              <a:fillRect/>
            </a:stretch>
          </p:blipFill>
          <p:spPr>
            <a:xfrm>
              <a:off x="5219" y="3041"/>
              <a:ext cx="8766" cy="1308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6" h="4754">
                  <a:moveTo>
                    <a:pt x="0" y="0"/>
                  </a:moveTo>
                  <a:lnTo>
                    <a:pt x="3186" y="0"/>
                  </a:lnTo>
                  <a:lnTo>
                    <a:pt x="3186" y="4754"/>
                  </a:lnTo>
                  <a:lnTo>
                    <a:pt x="0" y="475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24000" y="1322962"/>
            <a:ext cx="9144000" cy="2187001"/>
          </a:xfrm>
          <a:prstGeom prst="rect">
            <a:avLst/>
          </a:prstGeom>
          <a:noFill/>
        </p:spPr>
        <p:txBody>
          <a:bodyPr wrap="square" lIns="91440" tIns="45720" rIns="91440" bIns="4572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-11430" y="0"/>
            <a:ext cx="12203430" cy="6856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>
            <p:custDataLst>
              <p:tags r:id="rId1"/>
            </p:custDataLst>
          </p:nvPr>
        </p:nvSpPr>
        <p:spPr>
          <a:xfrm>
            <a:off x="3282950" y="2143760"/>
            <a:ext cx="3852545" cy="1285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强国必先强种</a:t>
            </a: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800" b="1" dirty="0">
              <a:solidFill>
                <a:srgbClr val="76593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Text 6"/>
          <p:cNvSpPr/>
          <p:nvPr/>
        </p:nvSpPr>
        <p:spPr>
          <a:xfrm>
            <a:off x="3397885" y="305435"/>
            <a:ext cx="5794375" cy="829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765935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对教育失衡的纠偏</a:t>
            </a:r>
            <a:endParaRPr lang="en-US" sz="3200" b="1" dirty="0">
              <a:solidFill>
                <a:srgbClr val="765935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5" name="Text 9"/>
          <p:cNvSpPr/>
          <p:nvPr>
            <p:custDataLst>
              <p:tags r:id="rId2"/>
            </p:custDataLst>
          </p:nvPr>
        </p:nvSpPr>
        <p:spPr>
          <a:xfrm>
            <a:off x="4929505" y="4437380"/>
            <a:ext cx="4084320" cy="737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和谐社会与公民社会</a:t>
            </a:r>
            <a:endParaRPr lang="zh-CN" altLang="en-US" sz="2800" b="1" dirty="0">
              <a:solidFill>
                <a:srgbClr val="76593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1620" y="1469390"/>
            <a:ext cx="3136265" cy="50018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63610" y="1631950"/>
            <a:ext cx="2927350" cy="4676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5800" y="609600"/>
            <a:ext cx="5203190" cy="1422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/>
            <a:r>
              <a:rPr lang="zh-CN" altLang="en-US" sz="9600" b="1" i="0" dirty="0">
                <a:solidFill>
                  <a:srgbClr val="334155"/>
                </a:solidFill>
                <a:effectLst/>
                <a:latin typeface="华文行楷" panose="02010800040101010101" charset="-122"/>
                <a:ea typeface="华文行楷" panose="02010800040101010101" charset="-122"/>
              </a:rPr>
              <a:t>梁启超</a:t>
            </a:r>
            <a:endParaRPr lang="zh-CN" altLang="en-US" sz="9600" b="1" i="0" dirty="0">
              <a:solidFill>
                <a:srgbClr val="334155"/>
              </a:solidFill>
              <a:effectLst/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" name="图片 2" descr="微信图片_2024110423110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1676400"/>
            <a:ext cx="7333615" cy="5001260"/>
          </a:xfrm>
          <a:prstGeom prst="rect">
            <a:avLst/>
          </a:prstGeom>
          <a:ln>
            <a:noFill/>
          </a:ln>
          <a:effectLst>
            <a:outerShdw blurRad="177800" dist="38100" dir="10800000" sx="106000" sy="106000" algn="r" rotWithShape="0">
              <a:prstClr val="black">
                <a:alpha val="46000"/>
              </a:prstClr>
            </a:outerShdw>
            <a:softEdge rad="12700"/>
          </a:effectLst>
        </p:spPr>
      </p:pic>
      <p:sp>
        <p:nvSpPr>
          <p:cNvPr id="2" name="文本框 1"/>
          <p:cNvSpPr txBox="1"/>
          <p:nvPr/>
        </p:nvSpPr>
        <p:spPr>
          <a:xfrm>
            <a:off x="3822700" y="2720340"/>
            <a:ext cx="5487035" cy="12757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/>
            <a:r>
              <a:rPr lang="zh-CN" altLang="en-US" sz="9600" b="1" dirty="0">
                <a:solidFill>
                  <a:srgbClr val="334155"/>
                </a:solidFill>
                <a:effectLst/>
                <a:latin typeface="华文行楷" panose="02010800040101010101" charset="-122"/>
                <a:ea typeface="华文行楷" panose="02010800040101010101" charset="-122"/>
                <a:sym typeface="+mn-ea"/>
              </a:rPr>
              <a:t>五育并举</a:t>
            </a:r>
            <a:endParaRPr lang="zh-CN" altLang="en-US" sz="9600" b="1" i="0" dirty="0">
              <a:solidFill>
                <a:srgbClr val="334155"/>
              </a:solidFill>
              <a:effectLst/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10405" y="1573530"/>
            <a:ext cx="146875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华文行楷" panose="02010800040101010101" charset="-122"/>
                <a:ea typeface="华文行楷" panose="02010800040101010101" charset="-122"/>
              </a:rPr>
              <a:t>与</a:t>
            </a:r>
            <a:endParaRPr lang="zh-CN" altLang="en-US" sz="800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 rot="20160000">
            <a:off x="-623570" y="3479165"/>
            <a:ext cx="2635250" cy="3331210"/>
            <a:chOff x="4356" y="2178"/>
            <a:chExt cx="10490" cy="148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任意多边形: 形状 181"/>
            <p:cNvSpPr/>
            <p:nvPr>
              <p:custDataLst>
                <p:tags r:id="rId3"/>
              </p:custDataLst>
            </p:nvPr>
          </p:nvSpPr>
          <p:spPr bwMode="gray">
            <a:xfrm>
              <a:off x="4356" y="2178"/>
              <a:ext cx="10491" cy="14805"/>
            </a:xfrm>
            <a:custGeom>
              <a:avLst/>
              <a:gdLst>
                <a:gd name="connsiteX0" fmla="*/ 1362052 w 1390650"/>
                <a:gd name="connsiteY0" fmla="*/ 1885838 h 1962150"/>
                <a:gd name="connsiteX1" fmla="*/ 1390627 w 1390650"/>
                <a:gd name="connsiteY1" fmla="*/ 1857263 h 1962150"/>
                <a:gd name="connsiteX2" fmla="*/ 1390627 w 1390650"/>
                <a:gd name="connsiteY2" fmla="*/ 1819163 h 1962150"/>
                <a:gd name="connsiteX3" fmla="*/ 1362052 w 1390650"/>
                <a:gd name="connsiteY3" fmla="*/ 1790588 h 1962150"/>
                <a:gd name="connsiteX4" fmla="*/ 1390627 w 1390650"/>
                <a:gd name="connsiteY4" fmla="*/ 1762013 h 1962150"/>
                <a:gd name="connsiteX5" fmla="*/ 1390627 w 1390650"/>
                <a:gd name="connsiteY5" fmla="*/ 1723913 h 1962150"/>
                <a:gd name="connsiteX6" fmla="*/ 1362052 w 1390650"/>
                <a:gd name="connsiteY6" fmla="*/ 1695338 h 1962150"/>
                <a:gd name="connsiteX7" fmla="*/ 1390627 w 1390650"/>
                <a:gd name="connsiteY7" fmla="*/ 1666763 h 1962150"/>
                <a:gd name="connsiteX8" fmla="*/ 1390627 w 1390650"/>
                <a:gd name="connsiteY8" fmla="*/ 1628663 h 1962150"/>
                <a:gd name="connsiteX9" fmla="*/ 1362052 w 1390650"/>
                <a:gd name="connsiteY9" fmla="*/ 1600088 h 1962150"/>
                <a:gd name="connsiteX10" fmla="*/ 1390627 w 1390650"/>
                <a:gd name="connsiteY10" fmla="*/ 1571513 h 1962150"/>
                <a:gd name="connsiteX11" fmla="*/ 1390627 w 1390650"/>
                <a:gd name="connsiteY11" fmla="*/ 1533413 h 1962150"/>
                <a:gd name="connsiteX12" fmla="*/ 1362052 w 1390650"/>
                <a:gd name="connsiteY12" fmla="*/ 1504838 h 1962150"/>
                <a:gd name="connsiteX13" fmla="*/ 1390627 w 1390650"/>
                <a:gd name="connsiteY13" fmla="*/ 1476263 h 1962150"/>
                <a:gd name="connsiteX14" fmla="*/ 1390627 w 1390650"/>
                <a:gd name="connsiteY14" fmla="*/ 1438163 h 1962150"/>
                <a:gd name="connsiteX15" fmla="*/ 1362052 w 1390650"/>
                <a:gd name="connsiteY15" fmla="*/ 1409588 h 1962150"/>
                <a:gd name="connsiteX16" fmla="*/ 1390627 w 1390650"/>
                <a:gd name="connsiteY16" fmla="*/ 1381013 h 1962150"/>
                <a:gd name="connsiteX17" fmla="*/ 1390627 w 1390650"/>
                <a:gd name="connsiteY17" fmla="*/ 1342913 h 1962150"/>
                <a:gd name="connsiteX18" fmla="*/ 1362052 w 1390650"/>
                <a:gd name="connsiteY18" fmla="*/ 1314338 h 1962150"/>
                <a:gd name="connsiteX19" fmla="*/ 1390627 w 1390650"/>
                <a:gd name="connsiteY19" fmla="*/ 1285763 h 1962150"/>
                <a:gd name="connsiteX20" fmla="*/ 1390627 w 1390650"/>
                <a:gd name="connsiteY20" fmla="*/ 1247663 h 1962150"/>
                <a:gd name="connsiteX21" fmla="*/ 1362052 w 1390650"/>
                <a:gd name="connsiteY21" fmla="*/ 1219088 h 1962150"/>
                <a:gd name="connsiteX22" fmla="*/ 1390627 w 1390650"/>
                <a:gd name="connsiteY22" fmla="*/ 1190513 h 1962150"/>
                <a:gd name="connsiteX23" fmla="*/ 1390627 w 1390650"/>
                <a:gd name="connsiteY23" fmla="*/ 1152413 h 1962150"/>
                <a:gd name="connsiteX24" fmla="*/ 1362052 w 1390650"/>
                <a:gd name="connsiteY24" fmla="*/ 1123838 h 1962150"/>
                <a:gd name="connsiteX25" fmla="*/ 1390627 w 1390650"/>
                <a:gd name="connsiteY25" fmla="*/ 1095263 h 1962150"/>
                <a:gd name="connsiteX26" fmla="*/ 1390627 w 1390650"/>
                <a:gd name="connsiteY26" fmla="*/ 1057163 h 1962150"/>
                <a:gd name="connsiteX27" fmla="*/ 1362052 w 1390650"/>
                <a:gd name="connsiteY27" fmla="*/ 1028588 h 1962150"/>
                <a:gd name="connsiteX28" fmla="*/ 1390627 w 1390650"/>
                <a:gd name="connsiteY28" fmla="*/ 1000013 h 1962150"/>
                <a:gd name="connsiteX29" fmla="*/ 1390627 w 1390650"/>
                <a:gd name="connsiteY29" fmla="*/ 961913 h 1962150"/>
                <a:gd name="connsiteX30" fmla="*/ 1362052 w 1390650"/>
                <a:gd name="connsiteY30" fmla="*/ 933338 h 1962150"/>
                <a:gd name="connsiteX31" fmla="*/ 1390627 w 1390650"/>
                <a:gd name="connsiteY31" fmla="*/ 904763 h 1962150"/>
                <a:gd name="connsiteX32" fmla="*/ 1390627 w 1390650"/>
                <a:gd name="connsiteY32" fmla="*/ 866663 h 1962150"/>
                <a:gd name="connsiteX33" fmla="*/ 1362052 w 1390650"/>
                <a:gd name="connsiteY33" fmla="*/ 838088 h 1962150"/>
                <a:gd name="connsiteX34" fmla="*/ 1390627 w 1390650"/>
                <a:gd name="connsiteY34" fmla="*/ 809513 h 1962150"/>
                <a:gd name="connsiteX35" fmla="*/ 1390627 w 1390650"/>
                <a:gd name="connsiteY35" fmla="*/ 771413 h 1962150"/>
                <a:gd name="connsiteX36" fmla="*/ 1362052 w 1390650"/>
                <a:gd name="connsiteY36" fmla="*/ 742838 h 1962150"/>
                <a:gd name="connsiteX37" fmla="*/ 1390627 w 1390650"/>
                <a:gd name="connsiteY37" fmla="*/ 714263 h 1962150"/>
                <a:gd name="connsiteX38" fmla="*/ 1390627 w 1390650"/>
                <a:gd name="connsiteY38" fmla="*/ 676163 h 1962150"/>
                <a:gd name="connsiteX39" fmla="*/ 1362052 w 1390650"/>
                <a:gd name="connsiteY39" fmla="*/ 647588 h 1962150"/>
                <a:gd name="connsiteX40" fmla="*/ 1390627 w 1390650"/>
                <a:gd name="connsiteY40" fmla="*/ 619013 h 1962150"/>
                <a:gd name="connsiteX41" fmla="*/ 1390627 w 1390650"/>
                <a:gd name="connsiteY41" fmla="*/ 580913 h 1962150"/>
                <a:gd name="connsiteX42" fmla="*/ 1362052 w 1390650"/>
                <a:gd name="connsiteY42" fmla="*/ 552338 h 1962150"/>
                <a:gd name="connsiteX43" fmla="*/ 1390627 w 1390650"/>
                <a:gd name="connsiteY43" fmla="*/ 523763 h 1962150"/>
                <a:gd name="connsiteX44" fmla="*/ 1390627 w 1390650"/>
                <a:gd name="connsiteY44" fmla="*/ 485663 h 1962150"/>
                <a:gd name="connsiteX45" fmla="*/ 1362052 w 1390650"/>
                <a:gd name="connsiteY45" fmla="*/ 457088 h 1962150"/>
                <a:gd name="connsiteX46" fmla="*/ 1390627 w 1390650"/>
                <a:gd name="connsiteY46" fmla="*/ 428513 h 1962150"/>
                <a:gd name="connsiteX47" fmla="*/ 1390627 w 1390650"/>
                <a:gd name="connsiteY47" fmla="*/ 390413 h 1962150"/>
                <a:gd name="connsiteX48" fmla="*/ 1362052 w 1390650"/>
                <a:gd name="connsiteY48" fmla="*/ 361838 h 1962150"/>
                <a:gd name="connsiteX49" fmla="*/ 1390627 w 1390650"/>
                <a:gd name="connsiteY49" fmla="*/ 333263 h 1962150"/>
                <a:gd name="connsiteX50" fmla="*/ 1390627 w 1390650"/>
                <a:gd name="connsiteY50" fmla="*/ 295163 h 1962150"/>
                <a:gd name="connsiteX51" fmla="*/ 1362052 w 1390650"/>
                <a:gd name="connsiteY51" fmla="*/ 266588 h 1962150"/>
                <a:gd name="connsiteX52" fmla="*/ 1390627 w 1390650"/>
                <a:gd name="connsiteY52" fmla="*/ 238013 h 1962150"/>
                <a:gd name="connsiteX53" fmla="*/ 1390627 w 1390650"/>
                <a:gd name="connsiteY53" fmla="*/ 199913 h 1962150"/>
                <a:gd name="connsiteX54" fmla="*/ 1362052 w 1390650"/>
                <a:gd name="connsiteY54" fmla="*/ 171338 h 1962150"/>
                <a:gd name="connsiteX55" fmla="*/ 1390627 w 1390650"/>
                <a:gd name="connsiteY55" fmla="*/ 142763 h 1962150"/>
                <a:gd name="connsiteX56" fmla="*/ 1390627 w 1390650"/>
                <a:gd name="connsiteY56" fmla="*/ 104663 h 1962150"/>
                <a:gd name="connsiteX57" fmla="*/ 1362052 w 1390650"/>
                <a:gd name="connsiteY57" fmla="*/ 76088 h 1962150"/>
                <a:gd name="connsiteX58" fmla="*/ 1390627 w 1390650"/>
                <a:gd name="connsiteY58" fmla="*/ 47513 h 1962150"/>
                <a:gd name="connsiteX59" fmla="*/ 1390627 w 1390650"/>
                <a:gd name="connsiteY59" fmla="*/ -112 h 1962150"/>
                <a:gd name="connsiteX60" fmla="*/ 1343002 w 1390650"/>
                <a:gd name="connsiteY60" fmla="*/ -112 h 1962150"/>
                <a:gd name="connsiteX61" fmla="*/ 1314427 w 1390650"/>
                <a:gd name="connsiteY61" fmla="*/ 28463 h 1962150"/>
                <a:gd name="connsiteX62" fmla="*/ 1285852 w 1390650"/>
                <a:gd name="connsiteY62" fmla="*/ -112 h 1962150"/>
                <a:gd name="connsiteX63" fmla="*/ 1247752 w 1390650"/>
                <a:gd name="connsiteY63" fmla="*/ -112 h 1962150"/>
                <a:gd name="connsiteX64" fmla="*/ 1219177 w 1390650"/>
                <a:gd name="connsiteY64" fmla="*/ 28463 h 1962150"/>
                <a:gd name="connsiteX65" fmla="*/ 1190602 w 1390650"/>
                <a:gd name="connsiteY65" fmla="*/ -112 h 1962150"/>
                <a:gd name="connsiteX66" fmla="*/ 1152502 w 1390650"/>
                <a:gd name="connsiteY66" fmla="*/ -112 h 1962150"/>
                <a:gd name="connsiteX67" fmla="*/ 1123927 w 1390650"/>
                <a:gd name="connsiteY67" fmla="*/ 28463 h 1962150"/>
                <a:gd name="connsiteX68" fmla="*/ 1095352 w 1390650"/>
                <a:gd name="connsiteY68" fmla="*/ -112 h 1962150"/>
                <a:gd name="connsiteX69" fmla="*/ 1057252 w 1390650"/>
                <a:gd name="connsiteY69" fmla="*/ -112 h 1962150"/>
                <a:gd name="connsiteX70" fmla="*/ 1028677 w 1390650"/>
                <a:gd name="connsiteY70" fmla="*/ 28463 h 1962150"/>
                <a:gd name="connsiteX71" fmla="*/ 1000102 w 1390650"/>
                <a:gd name="connsiteY71" fmla="*/ -112 h 1962150"/>
                <a:gd name="connsiteX72" fmla="*/ 962002 w 1390650"/>
                <a:gd name="connsiteY72" fmla="*/ -112 h 1962150"/>
                <a:gd name="connsiteX73" fmla="*/ 933427 w 1390650"/>
                <a:gd name="connsiteY73" fmla="*/ 28463 h 1962150"/>
                <a:gd name="connsiteX74" fmla="*/ 904852 w 1390650"/>
                <a:gd name="connsiteY74" fmla="*/ -112 h 1962150"/>
                <a:gd name="connsiteX75" fmla="*/ 866752 w 1390650"/>
                <a:gd name="connsiteY75" fmla="*/ -112 h 1962150"/>
                <a:gd name="connsiteX76" fmla="*/ 838177 w 1390650"/>
                <a:gd name="connsiteY76" fmla="*/ 28463 h 1962150"/>
                <a:gd name="connsiteX77" fmla="*/ 809602 w 1390650"/>
                <a:gd name="connsiteY77" fmla="*/ -112 h 1962150"/>
                <a:gd name="connsiteX78" fmla="*/ 771502 w 1390650"/>
                <a:gd name="connsiteY78" fmla="*/ -112 h 1962150"/>
                <a:gd name="connsiteX79" fmla="*/ 742927 w 1390650"/>
                <a:gd name="connsiteY79" fmla="*/ 28463 h 1962150"/>
                <a:gd name="connsiteX80" fmla="*/ 714352 w 1390650"/>
                <a:gd name="connsiteY80" fmla="*/ -112 h 1962150"/>
                <a:gd name="connsiteX81" fmla="*/ 676252 w 1390650"/>
                <a:gd name="connsiteY81" fmla="*/ -112 h 1962150"/>
                <a:gd name="connsiteX82" fmla="*/ 647677 w 1390650"/>
                <a:gd name="connsiteY82" fmla="*/ 28463 h 1962150"/>
                <a:gd name="connsiteX83" fmla="*/ 619102 w 1390650"/>
                <a:gd name="connsiteY83" fmla="*/ -112 h 1962150"/>
                <a:gd name="connsiteX84" fmla="*/ 581002 w 1390650"/>
                <a:gd name="connsiteY84" fmla="*/ -112 h 1962150"/>
                <a:gd name="connsiteX85" fmla="*/ 552427 w 1390650"/>
                <a:gd name="connsiteY85" fmla="*/ 28463 h 1962150"/>
                <a:gd name="connsiteX86" fmla="*/ 523852 w 1390650"/>
                <a:gd name="connsiteY86" fmla="*/ -112 h 1962150"/>
                <a:gd name="connsiteX87" fmla="*/ 485752 w 1390650"/>
                <a:gd name="connsiteY87" fmla="*/ -112 h 1962150"/>
                <a:gd name="connsiteX88" fmla="*/ 457177 w 1390650"/>
                <a:gd name="connsiteY88" fmla="*/ 28463 h 1962150"/>
                <a:gd name="connsiteX89" fmla="*/ 428602 w 1390650"/>
                <a:gd name="connsiteY89" fmla="*/ -112 h 1962150"/>
                <a:gd name="connsiteX90" fmla="*/ 390502 w 1390650"/>
                <a:gd name="connsiteY90" fmla="*/ -112 h 1962150"/>
                <a:gd name="connsiteX91" fmla="*/ 361927 w 1390650"/>
                <a:gd name="connsiteY91" fmla="*/ 28463 h 1962150"/>
                <a:gd name="connsiteX92" fmla="*/ 333352 w 1390650"/>
                <a:gd name="connsiteY92" fmla="*/ -112 h 1962150"/>
                <a:gd name="connsiteX93" fmla="*/ 295252 w 1390650"/>
                <a:gd name="connsiteY93" fmla="*/ -112 h 1962150"/>
                <a:gd name="connsiteX94" fmla="*/ 266677 w 1390650"/>
                <a:gd name="connsiteY94" fmla="*/ 28463 h 1962150"/>
                <a:gd name="connsiteX95" fmla="*/ 238102 w 1390650"/>
                <a:gd name="connsiteY95" fmla="*/ -112 h 1962150"/>
                <a:gd name="connsiteX96" fmla="*/ 200002 w 1390650"/>
                <a:gd name="connsiteY96" fmla="*/ -112 h 1962150"/>
                <a:gd name="connsiteX97" fmla="*/ 171427 w 1390650"/>
                <a:gd name="connsiteY97" fmla="*/ 28463 h 1962150"/>
                <a:gd name="connsiteX98" fmla="*/ 142852 w 1390650"/>
                <a:gd name="connsiteY98" fmla="*/ -112 h 1962150"/>
                <a:gd name="connsiteX99" fmla="*/ 104752 w 1390650"/>
                <a:gd name="connsiteY99" fmla="*/ -112 h 1962150"/>
                <a:gd name="connsiteX100" fmla="*/ 76177 w 1390650"/>
                <a:gd name="connsiteY100" fmla="*/ 28463 h 1962150"/>
                <a:gd name="connsiteX101" fmla="*/ 47602 w 1390650"/>
                <a:gd name="connsiteY101" fmla="*/ -112 h 1962150"/>
                <a:gd name="connsiteX102" fmla="*/ -23 w 1390650"/>
                <a:gd name="connsiteY102" fmla="*/ -112 h 1962150"/>
                <a:gd name="connsiteX103" fmla="*/ -23 w 1390650"/>
                <a:gd name="connsiteY103" fmla="*/ 47513 h 1962150"/>
                <a:gd name="connsiteX104" fmla="*/ 28552 w 1390650"/>
                <a:gd name="connsiteY104" fmla="*/ 76088 h 1962150"/>
                <a:gd name="connsiteX105" fmla="*/ -23 w 1390650"/>
                <a:gd name="connsiteY105" fmla="*/ 104663 h 1962150"/>
                <a:gd name="connsiteX106" fmla="*/ -23 w 1390650"/>
                <a:gd name="connsiteY106" fmla="*/ 142763 h 1962150"/>
                <a:gd name="connsiteX107" fmla="*/ 28552 w 1390650"/>
                <a:gd name="connsiteY107" fmla="*/ 171338 h 1962150"/>
                <a:gd name="connsiteX108" fmla="*/ -23 w 1390650"/>
                <a:gd name="connsiteY108" fmla="*/ 199913 h 1962150"/>
                <a:gd name="connsiteX109" fmla="*/ -23 w 1390650"/>
                <a:gd name="connsiteY109" fmla="*/ 238013 h 1962150"/>
                <a:gd name="connsiteX110" fmla="*/ 28552 w 1390650"/>
                <a:gd name="connsiteY110" fmla="*/ 266588 h 1962150"/>
                <a:gd name="connsiteX111" fmla="*/ -23 w 1390650"/>
                <a:gd name="connsiteY111" fmla="*/ 295163 h 1962150"/>
                <a:gd name="connsiteX112" fmla="*/ -23 w 1390650"/>
                <a:gd name="connsiteY112" fmla="*/ 333263 h 1962150"/>
                <a:gd name="connsiteX113" fmla="*/ 28552 w 1390650"/>
                <a:gd name="connsiteY113" fmla="*/ 361838 h 1962150"/>
                <a:gd name="connsiteX114" fmla="*/ -23 w 1390650"/>
                <a:gd name="connsiteY114" fmla="*/ 390413 h 1962150"/>
                <a:gd name="connsiteX115" fmla="*/ -23 w 1390650"/>
                <a:gd name="connsiteY115" fmla="*/ 428513 h 1962150"/>
                <a:gd name="connsiteX116" fmla="*/ 28552 w 1390650"/>
                <a:gd name="connsiteY116" fmla="*/ 457088 h 1962150"/>
                <a:gd name="connsiteX117" fmla="*/ -23 w 1390650"/>
                <a:gd name="connsiteY117" fmla="*/ 485663 h 1962150"/>
                <a:gd name="connsiteX118" fmla="*/ -23 w 1390650"/>
                <a:gd name="connsiteY118" fmla="*/ 523763 h 1962150"/>
                <a:gd name="connsiteX119" fmla="*/ 28552 w 1390650"/>
                <a:gd name="connsiteY119" fmla="*/ 552338 h 1962150"/>
                <a:gd name="connsiteX120" fmla="*/ -23 w 1390650"/>
                <a:gd name="connsiteY120" fmla="*/ 580913 h 1962150"/>
                <a:gd name="connsiteX121" fmla="*/ -23 w 1390650"/>
                <a:gd name="connsiteY121" fmla="*/ 619013 h 1962150"/>
                <a:gd name="connsiteX122" fmla="*/ 28552 w 1390650"/>
                <a:gd name="connsiteY122" fmla="*/ 647588 h 1962150"/>
                <a:gd name="connsiteX123" fmla="*/ -23 w 1390650"/>
                <a:gd name="connsiteY123" fmla="*/ 676163 h 1962150"/>
                <a:gd name="connsiteX124" fmla="*/ -23 w 1390650"/>
                <a:gd name="connsiteY124" fmla="*/ 714263 h 1962150"/>
                <a:gd name="connsiteX125" fmla="*/ 28552 w 1390650"/>
                <a:gd name="connsiteY125" fmla="*/ 742838 h 1962150"/>
                <a:gd name="connsiteX126" fmla="*/ -23 w 1390650"/>
                <a:gd name="connsiteY126" fmla="*/ 771413 h 1962150"/>
                <a:gd name="connsiteX127" fmla="*/ -23 w 1390650"/>
                <a:gd name="connsiteY127" fmla="*/ 809513 h 1962150"/>
                <a:gd name="connsiteX128" fmla="*/ 28552 w 1390650"/>
                <a:gd name="connsiteY128" fmla="*/ 838088 h 1962150"/>
                <a:gd name="connsiteX129" fmla="*/ -23 w 1390650"/>
                <a:gd name="connsiteY129" fmla="*/ 866663 h 1962150"/>
                <a:gd name="connsiteX130" fmla="*/ -23 w 1390650"/>
                <a:gd name="connsiteY130" fmla="*/ 904763 h 1962150"/>
                <a:gd name="connsiteX131" fmla="*/ 28552 w 1390650"/>
                <a:gd name="connsiteY131" fmla="*/ 933338 h 1962150"/>
                <a:gd name="connsiteX132" fmla="*/ -23 w 1390650"/>
                <a:gd name="connsiteY132" fmla="*/ 961913 h 1962150"/>
                <a:gd name="connsiteX133" fmla="*/ -23 w 1390650"/>
                <a:gd name="connsiteY133" fmla="*/ 1000013 h 1962150"/>
                <a:gd name="connsiteX134" fmla="*/ 28552 w 1390650"/>
                <a:gd name="connsiteY134" fmla="*/ 1028588 h 1962150"/>
                <a:gd name="connsiteX135" fmla="*/ -23 w 1390650"/>
                <a:gd name="connsiteY135" fmla="*/ 1057163 h 1962150"/>
                <a:gd name="connsiteX136" fmla="*/ -23 w 1390650"/>
                <a:gd name="connsiteY136" fmla="*/ 1095263 h 1962150"/>
                <a:gd name="connsiteX137" fmla="*/ 28552 w 1390650"/>
                <a:gd name="connsiteY137" fmla="*/ 1123838 h 1962150"/>
                <a:gd name="connsiteX138" fmla="*/ -23 w 1390650"/>
                <a:gd name="connsiteY138" fmla="*/ 1152413 h 1962150"/>
                <a:gd name="connsiteX139" fmla="*/ -23 w 1390650"/>
                <a:gd name="connsiteY139" fmla="*/ 1190513 h 1962150"/>
                <a:gd name="connsiteX140" fmla="*/ 28552 w 1390650"/>
                <a:gd name="connsiteY140" fmla="*/ 1219088 h 1962150"/>
                <a:gd name="connsiteX141" fmla="*/ -23 w 1390650"/>
                <a:gd name="connsiteY141" fmla="*/ 1247663 h 1962150"/>
                <a:gd name="connsiteX142" fmla="*/ -23 w 1390650"/>
                <a:gd name="connsiteY142" fmla="*/ 1285763 h 1962150"/>
                <a:gd name="connsiteX143" fmla="*/ 28552 w 1390650"/>
                <a:gd name="connsiteY143" fmla="*/ 1314338 h 1962150"/>
                <a:gd name="connsiteX144" fmla="*/ -23 w 1390650"/>
                <a:gd name="connsiteY144" fmla="*/ 1342913 h 1962150"/>
                <a:gd name="connsiteX145" fmla="*/ -23 w 1390650"/>
                <a:gd name="connsiteY145" fmla="*/ 1381013 h 1962150"/>
                <a:gd name="connsiteX146" fmla="*/ 28552 w 1390650"/>
                <a:gd name="connsiteY146" fmla="*/ 1409588 h 1962150"/>
                <a:gd name="connsiteX147" fmla="*/ -23 w 1390650"/>
                <a:gd name="connsiteY147" fmla="*/ 1438163 h 1962150"/>
                <a:gd name="connsiteX148" fmla="*/ -23 w 1390650"/>
                <a:gd name="connsiteY148" fmla="*/ 1476263 h 1962150"/>
                <a:gd name="connsiteX149" fmla="*/ 28552 w 1390650"/>
                <a:gd name="connsiteY149" fmla="*/ 1504838 h 1962150"/>
                <a:gd name="connsiteX150" fmla="*/ -23 w 1390650"/>
                <a:gd name="connsiteY150" fmla="*/ 1533413 h 1962150"/>
                <a:gd name="connsiteX151" fmla="*/ -23 w 1390650"/>
                <a:gd name="connsiteY151" fmla="*/ 1571513 h 1962150"/>
                <a:gd name="connsiteX152" fmla="*/ 28552 w 1390650"/>
                <a:gd name="connsiteY152" fmla="*/ 1600088 h 1962150"/>
                <a:gd name="connsiteX153" fmla="*/ -23 w 1390650"/>
                <a:gd name="connsiteY153" fmla="*/ 1628663 h 1962150"/>
                <a:gd name="connsiteX154" fmla="*/ -23 w 1390650"/>
                <a:gd name="connsiteY154" fmla="*/ 1666763 h 1962150"/>
                <a:gd name="connsiteX155" fmla="*/ 28552 w 1390650"/>
                <a:gd name="connsiteY155" fmla="*/ 1695338 h 1962150"/>
                <a:gd name="connsiteX156" fmla="*/ -23 w 1390650"/>
                <a:gd name="connsiteY156" fmla="*/ 1723913 h 1962150"/>
                <a:gd name="connsiteX157" fmla="*/ -23 w 1390650"/>
                <a:gd name="connsiteY157" fmla="*/ 1762013 h 1962150"/>
                <a:gd name="connsiteX158" fmla="*/ 28552 w 1390650"/>
                <a:gd name="connsiteY158" fmla="*/ 1790588 h 1962150"/>
                <a:gd name="connsiteX159" fmla="*/ -23 w 1390650"/>
                <a:gd name="connsiteY159" fmla="*/ 1819163 h 1962150"/>
                <a:gd name="connsiteX160" fmla="*/ -23 w 1390650"/>
                <a:gd name="connsiteY160" fmla="*/ 1857263 h 1962150"/>
                <a:gd name="connsiteX161" fmla="*/ 28552 w 1390650"/>
                <a:gd name="connsiteY161" fmla="*/ 1885838 h 1962150"/>
                <a:gd name="connsiteX162" fmla="*/ -23 w 1390650"/>
                <a:gd name="connsiteY162" fmla="*/ 1914413 h 1962150"/>
                <a:gd name="connsiteX163" fmla="*/ -23 w 1390650"/>
                <a:gd name="connsiteY163" fmla="*/ 1962038 h 1962150"/>
                <a:gd name="connsiteX164" fmla="*/ 47602 w 1390650"/>
                <a:gd name="connsiteY164" fmla="*/ 1962038 h 1962150"/>
                <a:gd name="connsiteX165" fmla="*/ 76177 w 1390650"/>
                <a:gd name="connsiteY165" fmla="*/ 1933463 h 1962150"/>
                <a:gd name="connsiteX166" fmla="*/ 104752 w 1390650"/>
                <a:gd name="connsiteY166" fmla="*/ 1962038 h 1962150"/>
                <a:gd name="connsiteX167" fmla="*/ 142852 w 1390650"/>
                <a:gd name="connsiteY167" fmla="*/ 1962038 h 1962150"/>
                <a:gd name="connsiteX168" fmla="*/ 171427 w 1390650"/>
                <a:gd name="connsiteY168" fmla="*/ 1933463 h 1962150"/>
                <a:gd name="connsiteX169" fmla="*/ 200002 w 1390650"/>
                <a:gd name="connsiteY169" fmla="*/ 1962038 h 1962150"/>
                <a:gd name="connsiteX170" fmla="*/ 238102 w 1390650"/>
                <a:gd name="connsiteY170" fmla="*/ 1962038 h 1962150"/>
                <a:gd name="connsiteX171" fmla="*/ 266677 w 1390650"/>
                <a:gd name="connsiteY171" fmla="*/ 1933463 h 1962150"/>
                <a:gd name="connsiteX172" fmla="*/ 295252 w 1390650"/>
                <a:gd name="connsiteY172" fmla="*/ 1962038 h 1962150"/>
                <a:gd name="connsiteX173" fmla="*/ 333352 w 1390650"/>
                <a:gd name="connsiteY173" fmla="*/ 1962038 h 1962150"/>
                <a:gd name="connsiteX174" fmla="*/ 361927 w 1390650"/>
                <a:gd name="connsiteY174" fmla="*/ 1933463 h 1962150"/>
                <a:gd name="connsiteX175" fmla="*/ 390502 w 1390650"/>
                <a:gd name="connsiteY175" fmla="*/ 1962038 h 1962150"/>
                <a:gd name="connsiteX176" fmla="*/ 428602 w 1390650"/>
                <a:gd name="connsiteY176" fmla="*/ 1962038 h 1962150"/>
                <a:gd name="connsiteX177" fmla="*/ 457177 w 1390650"/>
                <a:gd name="connsiteY177" fmla="*/ 1933463 h 1962150"/>
                <a:gd name="connsiteX178" fmla="*/ 485752 w 1390650"/>
                <a:gd name="connsiteY178" fmla="*/ 1962038 h 1962150"/>
                <a:gd name="connsiteX179" fmla="*/ 523852 w 1390650"/>
                <a:gd name="connsiteY179" fmla="*/ 1962038 h 1962150"/>
                <a:gd name="connsiteX180" fmla="*/ 552427 w 1390650"/>
                <a:gd name="connsiteY180" fmla="*/ 1933463 h 1962150"/>
                <a:gd name="connsiteX181" fmla="*/ 581002 w 1390650"/>
                <a:gd name="connsiteY181" fmla="*/ 1962038 h 1962150"/>
                <a:gd name="connsiteX182" fmla="*/ 619102 w 1390650"/>
                <a:gd name="connsiteY182" fmla="*/ 1962038 h 1962150"/>
                <a:gd name="connsiteX183" fmla="*/ 647677 w 1390650"/>
                <a:gd name="connsiteY183" fmla="*/ 1933463 h 1962150"/>
                <a:gd name="connsiteX184" fmla="*/ 676252 w 1390650"/>
                <a:gd name="connsiteY184" fmla="*/ 1962038 h 1962150"/>
                <a:gd name="connsiteX185" fmla="*/ 714352 w 1390650"/>
                <a:gd name="connsiteY185" fmla="*/ 1962038 h 1962150"/>
                <a:gd name="connsiteX186" fmla="*/ 742927 w 1390650"/>
                <a:gd name="connsiteY186" fmla="*/ 1933463 h 1962150"/>
                <a:gd name="connsiteX187" fmla="*/ 771502 w 1390650"/>
                <a:gd name="connsiteY187" fmla="*/ 1962038 h 1962150"/>
                <a:gd name="connsiteX188" fmla="*/ 809602 w 1390650"/>
                <a:gd name="connsiteY188" fmla="*/ 1962038 h 1962150"/>
                <a:gd name="connsiteX189" fmla="*/ 838177 w 1390650"/>
                <a:gd name="connsiteY189" fmla="*/ 1933463 h 1962150"/>
                <a:gd name="connsiteX190" fmla="*/ 866752 w 1390650"/>
                <a:gd name="connsiteY190" fmla="*/ 1962038 h 1962150"/>
                <a:gd name="connsiteX191" fmla="*/ 904852 w 1390650"/>
                <a:gd name="connsiteY191" fmla="*/ 1962038 h 1962150"/>
                <a:gd name="connsiteX192" fmla="*/ 933427 w 1390650"/>
                <a:gd name="connsiteY192" fmla="*/ 1933463 h 1962150"/>
                <a:gd name="connsiteX193" fmla="*/ 962002 w 1390650"/>
                <a:gd name="connsiteY193" fmla="*/ 1962038 h 1962150"/>
                <a:gd name="connsiteX194" fmla="*/ 1000102 w 1390650"/>
                <a:gd name="connsiteY194" fmla="*/ 1962038 h 1962150"/>
                <a:gd name="connsiteX195" fmla="*/ 1028677 w 1390650"/>
                <a:gd name="connsiteY195" fmla="*/ 1933463 h 1962150"/>
                <a:gd name="connsiteX196" fmla="*/ 1057252 w 1390650"/>
                <a:gd name="connsiteY196" fmla="*/ 1962038 h 1962150"/>
                <a:gd name="connsiteX197" fmla="*/ 1095352 w 1390650"/>
                <a:gd name="connsiteY197" fmla="*/ 1962038 h 1962150"/>
                <a:gd name="connsiteX198" fmla="*/ 1123927 w 1390650"/>
                <a:gd name="connsiteY198" fmla="*/ 1933463 h 1962150"/>
                <a:gd name="connsiteX199" fmla="*/ 1152502 w 1390650"/>
                <a:gd name="connsiteY199" fmla="*/ 1962038 h 1962150"/>
                <a:gd name="connsiteX200" fmla="*/ 1190602 w 1390650"/>
                <a:gd name="connsiteY200" fmla="*/ 1962038 h 1962150"/>
                <a:gd name="connsiteX201" fmla="*/ 1219177 w 1390650"/>
                <a:gd name="connsiteY201" fmla="*/ 1933463 h 1962150"/>
                <a:gd name="connsiteX202" fmla="*/ 1247752 w 1390650"/>
                <a:gd name="connsiteY202" fmla="*/ 1962038 h 1962150"/>
                <a:gd name="connsiteX203" fmla="*/ 1285852 w 1390650"/>
                <a:gd name="connsiteY203" fmla="*/ 1962038 h 1962150"/>
                <a:gd name="connsiteX204" fmla="*/ 1314427 w 1390650"/>
                <a:gd name="connsiteY204" fmla="*/ 1933463 h 1962150"/>
                <a:gd name="connsiteX205" fmla="*/ 1343002 w 1390650"/>
                <a:gd name="connsiteY205" fmla="*/ 1962038 h 1962150"/>
                <a:gd name="connsiteX206" fmla="*/ 1390627 w 1390650"/>
                <a:gd name="connsiteY206" fmla="*/ 1962038 h 1962150"/>
                <a:gd name="connsiteX207" fmla="*/ 1390627 w 1390650"/>
                <a:gd name="connsiteY207" fmla="*/ 1914413 h 1962150"/>
                <a:gd name="connsiteX208" fmla="*/ 1362052 w 1390650"/>
                <a:gd name="connsiteY208" fmla="*/ 1885838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90650" h="1962150">
                  <a:moveTo>
                    <a:pt x="1362052" y="1885838"/>
                  </a:moveTo>
                  <a:cubicBezTo>
                    <a:pt x="1362052" y="1870056"/>
                    <a:pt x="1374844" y="1857263"/>
                    <a:pt x="1390627" y="1857263"/>
                  </a:cubicBezTo>
                  <a:lnTo>
                    <a:pt x="1390627" y="1819163"/>
                  </a:lnTo>
                  <a:cubicBezTo>
                    <a:pt x="1374844" y="1819163"/>
                    <a:pt x="1362052" y="1806372"/>
                    <a:pt x="1362052" y="1790588"/>
                  </a:cubicBezTo>
                  <a:cubicBezTo>
                    <a:pt x="1362052" y="1774806"/>
                    <a:pt x="1374844" y="1762013"/>
                    <a:pt x="1390627" y="1762013"/>
                  </a:cubicBezTo>
                  <a:lnTo>
                    <a:pt x="1390627" y="1723913"/>
                  </a:lnTo>
                  <a:cubicBezTo>
                    <a:pt x="1374844" y="1723913"/>
                    <a:pt x="1362052" y="1711122"/>
                    <a:pt x="1362052" y="1695338"/>
                  </a:cubicBezTo>
                  <a:cubicBezTo>
                    <a:pt x="1362052" y="1679556"/>
                    <a:pt x="1374844" y="1666763"/>
                    <a:pt x="1390627" y="1666763"/>
                  </a:cubicBezTo>
                  <a:lnTo>
                    <a:pt x="1390627" y="1628663"/>
                  </a:lnTo>
                  <a:cubicBezTo>
                    <a:pt x="1374844" y="1628663"/>
                    <a:pt x="1362052" y="1615872"/>
                    <a:pt x="1362052" y="1600088"/>
                  </a:cubicBezTo>
                  <a:cubicBezTo>
                    <a:pt x="1362052" y="1584306"/>
                    <a:pt x="1374844" y="1571513"/>
                    <a:pt x="1390627" y="1571513"/>
                  </a:cubicBezTo>
                  <a:lnTo>
                    <a:pt x="1390627" y="1533413"/>
                  </a:lnTo>
                  <a:cubicBezTo>
                    <a:pt x="1374844" y="1533413"/>
                    <a:pt x="1362052" y="1520622"/>
                    <a:pt x="1362052" y="1504838"/>
                  </a:cubicBezTo>
                  <a:cubicBezTo>
                    <a:pt x="1362052" y="1489056"/>
                    <a:pt x="1374844" y="1476263"/>
                    <a:pt x="1390627" y="1476263"/>
                  </a:cubicBezTo>
                  <a:lnTo>
                    <a:pt x="1390627" y="1438163"/>
                  </a:lnTo>
                  <a:cubicBezTo>
                    <a:pt x="1374844" y="1438163"/>
                    <a:pt x="1362052" y="1425372"/>
                    <a:pt x="1362052" y="1409588"/>
                  </a:cubicBezTo>
                  <a:cubicBezTo>
                    <a:pt x="1362052" y="1393806"/>
                    <a:pt x="1374844" y="1381013"/>
                    <a:pt x="1390627" y="1381013"/>
                  </a:cubicBezTo>
                  <a:lnTo>
                    <a:pt x="1390627" y="1342913"/>
                  </a:lnTo>
                  <a:cubicBezTo>
                    <a:pt x="1374844" y="1342913"/>
                    <a:pt x="1362052" y="1330122"/>
                    <a:pt x="1362052" y="1314338"/>
                  </a:cubicBezTo>
                  <a:cubicBezTo>
                    <a:pt x="1362052" y="1298556"/>
                    <a:pt x="1374844" y="1285763"/>
                    <a:pt x="1390627" y="1285763"/>
                  </a:cubicBezTo>
                  <a:lnTo>
                    <a:pt x="1390627" y="1247663"/>
                  </a:lnTo>
                  <a:cubicBezTo>
                    <a:pt x="1374844" y="1247663"/>
                    <a:pt x="1362052" y="1234872"/>
                    <a:pt x="1362052" y="1219088"/>
                  </a:cubicBezTo>
                  <a:cubicBezTo>
                    <a:pt x="1362052" y="1203306"/>
                    <a:pt x="1374844" y="1190513"/>
                    <a:pt x="1390627" y="1190513"/>
                  </a:cubicBezTo>
                  <a:lnTo>
                    <a:pt x="1390627" y="1152413"/>
                  </a:lnTo>
                  <a:cubicBezTo>
                    <a:pt x="1374844" y="1152413"/>
                    <a:pt x="1362052" y="1139622"/>
                    <a:pt x="1362052" y="1123838"/>
                  </a:cubicBezTo>
                  <a:cubicBezTo>
                    <a:pt x="1362052" y="1108056"/>
                    <a:pt x="1374844" y="1095263"/>
                    <a:pt x="1390627" y="1095263"/>
                  </a:cubicBezTo>
                  <a:lnTo>
                    <a:pt x="1390627" y="1057163"/>
                  </a:lnTo>
                  <a:cubicBezTo>
                    <a:pt x="1374844" y="1057163"/>
                    <a:pt x="1362052" y="1044371"/>
                    <a:pt x="1362052" y="1028588"/>
                  </a:cubicBezTo>
                  <a:cubicBezTo>
                    <a:pt x="1362052" y="1012806"/>
                    <a:pt x="1374844" y="1000013"/>
                    <a:pt x="1390627" y="1000013"/>
                  </a:cubicBezTo>
                  <a:lnTo>
                    <a:pt x="1390627" y="961913"/>
                  </a:lnTo>
                  <a:cubicBezTo>
                    <a:pt x="1374844" y="961913"/>
                    <a:pt x="1362052" y="949121"/>
                    <a:pt x="1362052" y="933338"/>
                  </a:cubicBezTo>
                  <a:cubicBezTo>
                    <a:pt x="1362052" y="917556"/>
                    <a:pt x="1374844" y="904763"/>
                    <a:pt x="1390627" y="904763"/>
                  </a:cubicBezTo>
                  <a:lnTo>
                    <a:pt x="1390627" y="866663"/>
                  </a:lnTo>
                  <a:cubicBezTo>
                    <a:pt x="1374844" y="866663"/>
                    <a:pt x="1362052" y="853871"/>
                    <a:pt x="1362052" y="838088"/>
                  </a:cubicBezTo>
                  <a:cubicBezTo>
                    <a:pt x="1362052" y="822306"/>
                    <a:pt x="1374844" y="809513"/>
                    <a:pt x="1390627" y="809513"/>
                  </a:cubicBezTo>
                  <a:lnTo>
                    <a:pt x="1390627" y="771413"/>
                  </a:lnTo>
                  <a:cubicBezTo>
                    <a:pt x="1374844" y="771413"/>
                    <a:pt x="1362052" y="758621"/>
                    <a:pt x="1362052" y="742838"/>
                  </a:cubicBezTo>
                  <a:cubicBezTo>
                    <a:pt x="1362052" y="727056"/>
                    <a:pt x="1374844" y="714263"/>
                    <a:pt x="1390627" y="714263"/>
                  </a:cubicBezTo>
                  <a:lnTo>
                    <a:pt x="1390627" y="676163"/>
                  </a:lnTo>
                  <a:cubicBezTo>
                    <a:pt x="1374844" y="676163"/>
                    <a:pt x="1362052" y="663371"/>
                    <a:pt x="1362052" y="647588"/>
                  </a:cubicBezTo>
                  <a:cubicBezTo>
                    <a:pt x="1362052" y="631806"/>
                    <a:pt x="1374844" y="619013"/>
                    <a:pt x="1390627" y="619013"/>
                  </a:cubicBezTo>
                  <a:lnTo>
                    <a:pt x="1390627" y="580913"/>
                  </a:lnTo>
                  <a:cubicBezTo>
                    <a:pt x="1374844" y="580913"/>
                    <a:pt x="1362052" y="568121"/>
                    <a:pt x="1362052" y="552338"/>
                  </a:cubicBezTo>
                  <a:cubicBezTo>
                    <a:pt x="1362052" y="536556"/>
                    <a:pt x="1374844" y="523763"/>
                    <a:pt x="1390627" y="523763"/>
                  </a:cubicBezTo>
                  <a:lnTo>
                    <a:pt x="1390627" y="485663"/>
                  </a:lnTo>
                  <a:cubicBezTo>
                    <a:pt x="1374844" y="485663"/>
                    <a:pt x="1362052" y="472871"/>
                    <a:pt x="1362052" y="457088"/>
                  </a:cubicBezTo>
                  <a:cubicBezTo>
                    <a:pt x="1362052" y="441306"/>
                    <a:pt x="1374844" y="428513"/>
                    <a:pt x="1390627" y="428513"/>
                  </a:cubicBezTo>
                  <a:lnTo>
                    <a:pt x="1390627" y="390413"/>
                  </a:lnTo>
                  <a:cubicBezTo>
                    <a:pt x="1374844" y="390413"/>
                    <a:pt x="1362052" y="377621"/>
                    <a:pt x="1362052" y="361838"/>
                  </a:cubicBezTo>
                  <a:cubicBezTo>
                    <a:pt x="1362052" y="346056"/>
                    <a:pt x="1374844" y="333263"/>
                    <a:pt x="1390627" y="333263"/>
                  </a:cubicBezTo>
                  <a:lnTo>
                    <a:pt x="1390627" y="295163"/>
                  </a:lnTo>
                  <a:cubicBezTo>
                    <a:pt x="1374844" y="295163"/>
                    <a:pt x="1362052" y="282371"/>
                    <a:pt x="1362052" y="266588"/>
                  </a:cubicBezTo>
                  <a:cubicBezTo>
                    <a:pt x="1362052" y="250806"/>
                    <a:pt x="1374844" y="238013"/>
                    <a:pt x="1390627" y="238013"/>
                  </a:cubicBezTo>
                  <a:lnTo>
                    <a:pt x="1390627" y="199913"/>
                  </a:lnTo>
                  <a:cubicBezTo>
                    <a:pt x="1374844" y="199913"/>
                    <a:pt x="1362052" y="187121"/>
                    <a:pt x="1362052" y="171338"/>
                  </a:cubicBezTo>
                  <a:cubicBezTo>
                    <a:pt x="1362052" y="155556"/>
                    <a:pt x="1374844" y="142763"/>
                    <a:pt x="1390627" y="142763"/>
                  </a:cubicBezTo>
                  <a:lnTo>
                    <a:pt x="1390627" y="104663"/>
                  </a:lnTo>
                  <a:cubicBezTo>
                    <a:pt x="1374844" y="104663"/>
                    <a:pt x="1362052" y="91871"/>
                    <a:pt x="1362052" y="76088"/>
                  </a:cubicBezTo>
                  <a:cubicBezTo>
                    <a:pt x="1362052" y="60306"/>
                    <a:pt x="1374844" y="47513"/>
                    <a:pt x="1390627" y="47513"/>
                  </a:cubicBezTo>
                  <a:lnTo>
                    <a:pt x="1390627" y="-112"/>
                  </a:lnTo>
                  <a:lnTo>
                    <a:pt x="1343002" y="-112"/>
                  </a:lnTo>
                  <a:cubicBezTo>
                    <a:pt x="1343002" y="15671"/>
                    <a:pt x="1330210" y="28463"/>
                    <a:pt x="1314427" y="28463"/>
                  </a:cubicBezTo>
                  <a:cubicBezTo>
                    <a:pt x="1298644" y="28463"/>
                    <a:pt x="1285852" y="15671"/>
                    <a:pt x="1285852" y="-112"/>
                  </a:cubicBezTo>
                  <a:lnTo>
                    <a:pt x="1247752" y="-112"/>
                  </a:lnTo>
                  <a:cubicBezTo>
                    <a:pt x="1247752" y="15671"/>
                    <a:pt x="1234960" y="28463"/>
                    <a:pt x="1219177" y="28463"/>
                  </a:cubicBezTo>
                  <a:cubicBezTo>
                    <a:pt x="1203394" y="28463"/>
                    <a:pt x="1190602" y="15671"/>
                    <a:pt x="1190602" y="-112"/>
                  </a:cubicBezTo>
                  <a:lnTo>
                    <a:pt x="1152502" y="-112"/>
                  </a:lnTo>
                  <a:cubicBezTo>
                    <a:pt x="1152502" y="15671"/>
                    <a:pt x="1139710" y="28463"/>
                    <a:pt x="1123927" y="28463"/>
                  </a:cubicBezTo>
                  <a:cubicBezTo>
                    <a:pt x="1108144" y="28463"/>
                    <a:pt x="1095352" y="15671"/>
                    <a:pt x="1095352" y="-112"/>
                  </a:cubicBezTo>
                  <a:lnTo>
                    <a:pt x="1057252" y="-112"/>
                  </a:lnTo>
                  <a:cubicBezTo>
                    <a:pt x="1057252" y="15671"/>
                    <a:pt x="1044460" y="28463"/>
                    <a:pt x="1028677" y="28463"/>
                  </a:cubicBezTo>
                  <a:cubicBezTo>
                    <a:pt x="1012894" y="28463"/>
                    <a:pt x="1000102" y="15671"/>
                    <a:pt x="1000102" y="-112"/>
                  </a:cubicBezTo>
                  <a:lnTo>
                    <a:pt x="962002" y="-112"/>
                  </a:lnTo>
                  <a:cubicBezTo>
                    <a:pt x="962002" y="15671"/>
                    <a:pt x="949210" y="28463"/>
                    <a:pt x="933427" y="28463"/>
                  </a:cubicBezTo>
                  <a:cubicBezTo>
                    <a:pt x="917644" y="28463"/>
                    <a:pt x="904852" y="15671"/>
                    <a:pt x="904852" y="-112"/>
                  </a:cubicBezTo>
                  <a:lnTo>
                    <a:pt x="866752" y="-112"/>
                  </a:lnTo>
                  <a:cubicBezTo>
                    <a:pt x="866752" y="15671"/>
                    <a:pt x="853960" y="28463"/>
                    <a:pt x="838177" y="28463"/>
                  </a:cubicBezTo>
                  <a:cubicBezTo>
                    <a:pt x="822394" y="28463"/>
                    <a:pt x="809602" y="15671"/>
                    <a:pt x="809602" y="-112"/>
                  </a:cubicBezTo>
                  <a:lnTo>
                    <a:pt x="771502" y="-112"/>
                  </a:lnTo>
                  <a:cubicBezTo>
                    <a:pt x="771502" y="15671"/>
                    <a:pt x="758710" y="28463"/>
                    <a:pt x="742927" y="28463"/>
                  </a:cubicBezTo>
                  <a:cubicBezTo>
                    <a:pt x="727144" y="28463"/>
                    <a:pt x="714352" y="15671"/>
                    <a:pt x="714352" y="-112"/>
                  </a:cubicBezTo>
                  <a:lnTo>
                    <a:pt x="676252" y="-112"/>
                  </a:lnTo>
                  <a:cubicBezTo>
                    <a:pt x="676252" y="15671"/>
                    <a:pt x="663460" y="28463"/>
                    <a:pt x="647677" y="28463"/>
                  </a:cubicBezTo>
                  <a:cubicBezTo>
                    <a:pt x="631894" y="28463"/>
                    <a:pt x="619102" y="15671"/>
                    <a:pt x="619102" y="-112"/>
                  </a:cubicBezTo>
                  <a:lnTo>
                    <a:pt x="581002" y="-112"/>
                  </a:lnTo>
                  <a:cubicBezTo>
                    <a:pt x="581002" y="15671"/>
                    <a:pt x="568210" y="28463"/>
                    <a:pt x="552427" y="28463"/>
                  </a:cubicBezTo>
                  <a:cubicBezTo>
                    <a:pt x="536644" y="28463"/>
                    <a:pt x="523852" y="15671"/>
                    <a:pt x="523852" y="-112"/>
                  </a:cubicBezTo>
                  <a:lnTo>
                    <a:pt x="485752" y="-112"/>
                  </a:lnTo>
                  <a:cubicBezTo>
                    <a:pt x="485752" y="15671"/>
                    <a:pt x="472960" y="28463"/>
                    <a:pt x="457177" y="28463"/>
                  </a:cubicBezTo>
                  <a:cubicBezTo>
                    <a:pt x="441394" y="28463"/>
                    <a:pt x="428602" y="15671"/>
                    <a:pt x="428602" y="-112"/>
                  </a:cubicBezTo>
                  <a:lnTo>
                    <a:pt x="390502" y="-112"/>
                  </a:lnTo>
                  <a:cubicBezTo>
                    <a:pt x="390502" y="15671"/>
                    <a:pt x="377710" y="28463"/>
                    <a:pt x="361927" y="28463"/>
                  </a:cubicBezTo>
                  <a:cubicBezTo>
                    <a:pt x="346144" y="28463"/>
                    <a:pt x="333352" y="15671"/>
                    <a:pt x="333352" y="-112"/>
                  </a:cubicBezTo>
                  <a:lnTo>
                    <a:pt x="295252" y="-112"/>
                  </a:lnTo>
                  <a:cubicBezTo>
                    <a:pt x="295252" y="15671"/>
                    <a:pt x="282460" y="28463"/>
                    <a:pt x="266677" y="28463"/>
                  </a:cubicBezTo>
                  <a:cubicBezTo>
                    <a:pt x="250894" y="28463"/>
                    <a:pt x="238102" y="15671"/>
                    <a:pt x="238102" y="-112"/>
                  </a:cubicBezTo>
                  <a:lnTo>
                    <a:pt x="200002" y="-112"/>
                  </a:lnTo>
                  <a:cubicBezTo>
                    <a:pt x="200002" y="15671"/>
                    <a:pt x="187210" y="28463"/>
                    <a:pt x="171427" y="28463"/>
                  </a:cubicBezTo>
                  <a:cubicBezTo>
                    <a:pt x="155644" y="28463"/>
                    <a:pt x="142852" y="15671"/>
                    <a:pt x="142852" y="-112"/>
                  </a:cubicBezTo>
                  <a:lnTo>
                    <a:pt x="104752" y="-112"/>
                  </a:lnTo>
                  <a:cubicBezTo>
                    <a:pt x="104752" y="15671"/>
                    <a:pt x="91960" y="28463"/>
                    <a:pt x="76177" y="28463"/>
                  </a:cubicBezTo>
                  <a:cubicBezTo>
                    <a:pt x="60394" y="28463"/>
                    <a:pt x="47602" y="15671"/>
                    <a:pt x="47602" y="-112"/>
                  </a:cubicBezTo>
                  <a:lnTo>
                    <a:pt x="-23" y="-112"/>
                  </a:lnTo>
                  <a:lnTo>
                    <a:pt x="-23" y="47513"/>
                  </a:lnTo>
                  <a:cubicBezTo>
                    <a:pt x="15760" y="47513"/>
                    <a:pt x="28552" y="60306"/>
                    <a:pt x="28552" y="76088"/>
                  </a:cubicBezTo>
                  <a:cubicBezTo>
                    <a:pt x="28552" y="91871"/>
                    <a:pt x="15760" y="104663"/>
                    <a:pt x="-23" y="104663"/>
                  </a:cubicBezTo>
                  <a:lnTo>
                    <a:pt x="-23" y="142763"/>
                  </a:lnTo>
                  <a:cubicBezTo>
                    <a:pt x="15760" y="142763"/>
                    <a:pt x="28552" y="155556"/>
                    <a:pt x="28552" y="171338"/>
                  </a:cubicBezTo>
                  <a:cubicBezTo>
                    <a:pt x="28552" y="187121"/>
                    <a:pt x="15760" y="199913"/>
                    <a:pt x="-23" y="199913"/>
                  </a:cubicBezTo>
                  <a:lnTo>
                    <a:pt x="-23" y="238013"/>
                  </a:lnTo>
                  <a:cubicBezTo>
                    <a:pt x="15760" y="238013"/>
                    <a:pt x="28552" y="250806"/>
                    <a:pt x="28552" y="266588"/>
                  </a:cubicBezTo>
                  <a:cubicBezTo>
                    <a:pt x="28552" y="282371"/>
                    <a:pt x="15760" y="295163"/>
                    <a:pt x="-23" y="295163"/>
                  </a:cubicBezTo>
                  <a:lnTo>
                    <a:pt x="-23" y="333263"/>
                  </a:lnTo>
                  <a:cubicBezTo>
                    <a:pt x="15760" y="333263"/>
                    <a:pt x="28552" y="346056"/>
                    <a:pt x="28552" y="361838"/>
                  </a:cubicBezTo>
                  <a:cubicBezTo>
                    <a:pt x="28552" y="377621"/>
                    <a:pt x="15760" y="390413"/>
                    <a:pt x="-23" y="390413"/>
                  </a:cubicBezTo>
                  <a:lnTo>
                    <a:pt x="-23" y="428513"/>
                  </a:lnTo>
                  <a:cubicBezTo>
                    <a:pt x="15760" y="428513"/>
                    <a:pt x="28552" y="441306"/>
                    <a:pt x="28552" y="457088"/>
                  </a:cubicBezTo>
                  <a:cubicBezTo>
                    <a:pt x="28552" y="472871"/>
                    <a:pt x="15760" y="485663"/>
                    <a:pt x="-23" y="485663"/>
                  </a:cubicBezTo>
                  <a:lnTo>
                    <a:pt x="-23" y="523763"/>
                  </a:lnTo>
                  <a:cubicBezTo>
                    <a:pt x="15760" y="523763"/>
                    <a:pt x="28552" y="536556"/>
                    <a:pt x="28552" y="552338"/>
                  </a:cubicBezTo>
                  <a:cubicBezTo>
                    <a:pt x="28552" y="568121"/>
                    <a:pt x="15760" y="580913"/>
                    <a:pt x="-23" y="580913"/>
                  </a:cubicBezTo>
                  <a:lnTo>
                    <a:pt x="-23" y="619013"/>
                  </a:lnTo>
                  <a:cubicBezTo>
                    <a:pt x="15760" y="619013"/>
                    <a:pt x="28552" y="631806"/>
                    <a:pt x="28552" y="647588"/>
                  </a:cubicBezTo>
                  <a:cubicBezTo>
                    <a:pt x="28552" y="663371"/>
                    <a:pt x="15760" y="676163"/>
                    <a:pt x="-23" y="676163"/>
                  </a:cubicBezTo>
                  <a:lnTo>
                    <a:pt x="-23" y="714263"/>
                  </a:lnTo>
                  <a:cubicBezTo>
                    <a:pt x="15760" y="714263"/>
                    <a:pt x="28552" y="727056"/>
                    <a:pt x="28552" y="742838"/>
                  </a:cubicBezTo>
                  <a:cubicBezTo>
                    <a:pt x="28552" y="758621"/>
                    <a:pt x="15760" y="771413"/>
                    <a:pt x="-23" y="771413"/>
                  </a:cubicBezTo>
                  <a:lnTo>
                    <a:pt x="-23" y="809513"/>
                  </a:lnTo>
                  <a:cubicBezTo>
                    <a:pt x="15760" y="809513"/>
                    <a:pt x="28552" y="822306"/>
                    <a:pt x="28552" y="838088"/>
                  </a:cubicBezTo>
                  <a:cubicBezTo>
                    <a:pt x="28552" y="853871"/>
                    <a:pt x="15760" y="866663"/>
                    <a:pt x="-23" y="866663"/>
                  </a:cubicBezTo>
                  <a:lnTo>
                    <a:pt x="-23" y="904763"/>
                  </a:lnTo>
                  <a:cubicBezTo>
                    <a:pt x="15760" y="904763"/>
                    <a:pt x="28552" y="917556"/>
                    <a:pt x="28552" y="933338"/>
                  </a:cubicBezTo>
                  <a:cubicBezTo>
                    <a:pt x="28552" y="949121"/>
                    <a:pt x="15760" y="961913"/>
                    <a:pt x="-23" y="961913"/>
                  </a:cubicBezTo>
                  <a:lnTo>
                    <a:pt x="-23" y="1000013"/>
                  </a:lnTo>
                  <a:cubicBezTo>
                    <a:pt x="15760" y="1000013"/>
                    <a:pt x="28552" y="1012806"/>
                    <a:pt x="28552" y="1028588"/>
                  </a:cubicBezTo>
                  <a:cubicBezTo>
                    <a:pt x="28552" y="1044371"/>
                    <a:pt x="15760" y="1057163"/>
                    <a:pt x="-23" y="1057163"/>
                  </a:cubicBezTo>
                  <a:lnTo>
                    <a:pt x="-23" y="1095263"/>
                  </a:lnTo>
                  <a:cubicBezTo>
                    <a:pt x="15760" y="1095263"/>
                    <a:pt x="28552" y="1108056"/>
                    <a:pt x="28552" y="1123838"/>
                  </a:cubicBezTo>
                  <a:cubicBezTo>
                    <a:pt x="28552" y="1139622"/>
                    <a:pt x="15760" y="1152413"/>
                    <a:pt x="-23" y="1152413"/>
                  </a:cubicBezTo>
                  <a:lnTo>
                    <a:pt x="-23" y="1190513"/>
                  </a:lnTo>
                  <a:cubicBezTo>
                    <a:pt x="15760" y="1190513"/>
                    <a:pt x="28552" y="1203306"/>
                    <a:pt x="28552" y="1219088"/>
                  </a:cubicBezTo>
                  <a:cubicBezTo>
                    <a:pt x="28552" y="1234872"/>
                    <a:pt x="15760" y="1247663"/>
                    <a:pt x="-23" y="1247663"/>
                  </a:cubicBezTo>
                  <a:lnTo>
                    <a:pt x="-23" y="1285763"/>
                  </a:lnTo>
                  <a:cubicBezTo>
                    <a:pt x="15760" y="1285763"/>
                    <a:pt x="28552" y="1298556"/>
                    <a:pt x="28552" y="1314338"/>
                  </a:cubicBezTo>
                  <a:cubicBezTo>
                    <a:pt x="28552" y="1330122"/>
                    <a:pt x="15760" y="1342913"/>
                    <a:pt x="-23" y="1342913"/>
                  </a:cubicBezTo>
                  <a:lnTo>
                    <a:pt x="-23" y="1381013"/>
                  </a:lnTo>
                  <a:cubicBezTo>
                    <a:pt x="15760" y="1381013"/>
                    <a:pt x="28552" y="1393806"/>
                    <a:pt x="28552" y="1409588"/>
                  </a:cubicBezTo>
                  <a:cubicBezTo>
                    <a:pt x="28552" y="1425372"/>
                    <a:pt x="15760" y="1438163"/>
                    <a:pt x="-23" y="1438163"/>
                  </a:cubicBezTo>
                  <a:lnTo>
                    <a:pt x="-23" y="1476263"/>
                  </a:lnTo>
                  <a:cubicBezTo>
                    <a:pt x="15760" y="1476263"/>
                    <a:pt x="28552" y="1489056"/>
                    <a:pt x="28552" y="1504838"/>
                  </a:cubicBezTo>
                  <a:cubicBezTo>
                    <a:pt x="28552" y="1520622"/>
                    <a:pt x="15760" y="1533413"/>
                    <a:pt x="-23" y="1533413"/>
                  </a:cubicBezTo>
                  <a:lnTo>
                    <a:pt x="-23" y="1571513"/>
                  </a:lnTo>
                  <a:cubicBezTo>
                    <a:pt x="15760" y="1571513"/>
                    <a:pt x="28552" y="1584306"/>
                    <a:pt x="28552" y="1600088"/>
                  </a:cubicBezTo>
                  <a:cubicBezTo>
                    <a:pt x="28552" y="1615872"/>
                    <a:pt x="15760" y="1628663"/>
                    <a:pt x="-23" y="1628663"/>
                  </a:cubicBezTo>
                  <a:lnTo>
                    <a:pt x="-23" y="1666763"/>
                  </a:lnTo>
                  <a:cubicBezTo>
                    <a:pt x="15760" y="1666763"/>
                    <a:pt x="28552" y="1679556"/>
                    <a:pt x="28552" y="1695338"/>
                  </a:cubicBezTo>
                  <a:cubicBezTo>
                    <a:pt x="28552" y="1711122"/>
                    <a:pt x="15760" y="1723913"/>
                    <a:pt x="-23" y="1723913"/>
                  </a:cubicBezTo>
                  <a:lnTo>
                    <a:pt x="-23" y="1762013"/>
                  </a:lnTo>
                  <a:cubicBezTo>
                    <a:pt x="15760" y="1762013"/>
                    <a:pt x="28552" y="1774806"/>
                    <a:pt x="28552" y="1790588"/>
                  </a:cubicBezTo>
                  <a:cubicBezTo>
                    <a:pt x="28552" y="1806372"/>
                    <a:pt x="15760" y="1819163"/>
                    <a:pt x="-23" y="1819163"/>
                  </a:cubicBezTo>
                  <a:lnTo>
                    <a:pt x="-23" y="1857263"/>
                  </a:lnTo>
                  <a:cubicBezTo>
                    <a:pt x="15760" y="1857263"/>
                    <a:pt x="28552" y="1870056"/>
                    <a:pt x="28552" y="1885838"/>
                  </a:cubicBezTo>
                  <a:cubicBezTo>
                    <a:pt x="28552" y="1901622"/>
                    <a:pt x="15760" y="1914413"/>
                    <a:pt x="-23" y="1914413"/>
                  </a:cubicBezTo>
                  <a:lnTo>
                    <a:pt x="-23" y="1962038"/>
                  </a:lnTo>
                  <a:lnTo>
                    <a:pt x="47602" y="1962038"/>
                  </a:lnTo>
                  <a:cubicBezTo>
                    <a:pt x="47602" y="1946256"/>
                    <a:pt x="60394" y="1933463"/>
                    <a:pt x="76177" y="1933463"/>
                  </a:cubicBezTo>
                  <a:cubicBezTo>
                    <a:pt x="91960" y="1933463"/>
                    <a:pt x="104752" y="1946256"/>
                    <a:pt x="104752" y="1962038"/>
                  </a:cubicBezTo>
                  <a:lnTo>
                    <a:pt x="142852" y="1962038"/>
                  </a:lnTo>
                  <a:cubicBezTo>
                    <a:pt x="142852" y="1946256"/>
                    <a:pt x="155644" y="1933463"/>
                    <a:pt x="171427" y="1933463"/>
                  </a:cubicBezTo>
                  <a:cubicBezTo>
                    <a:pt x="187210" y="1933463"/>
                    <a:pt x="200002" y="1946256"/>
                    <a:pt x="200002" y="1962038"/>
                  </a:cubicBezTo>
                  <a:lnTo>
                    <a:pt x="238102" y="1962038"/>
                  </a:lnTo>
                  <a:cubicBezTo>
                    <a:pt x="238102" y="1946256"/>
                    <a:pt x="250894" y="1933463"/>
                    <a:pt x="266677" y="1933463"/>
                  </a:cubicBezTo>
                  <a:cubicBezTo>
                    <a:pt x="282460" y="1933463"/>
                    <a:pt x="295252" y="1946256"/>
                    <a:pt x="295252" y="1962038"/>
                  </a:cubicBezTo>
                  <a:lnTo>
                    <a:pt x="333352" y="1962038"/>
                  </a:lnTo>
                  <a:cubicBezTo>
                    <a:pt x="333352" y="1946256"/>
                    <a:pt x="346144" y="1933463"/>
                    <a:pt x="361927" y="1933463"/>
                  </a:cubicBezTo>
                  <a:cubicBezTo>
                    <a:pt x="377710" y="1933463"/>
                    <a:pt x="390502" y="1946256"/>
                    <a:pt x="390502" y="1962038"/>
                  </a:cubicBezTo>
                  <a:lnTo>
                    <a:pt x="428602" y="1962038"/>
                  </a:lnTo>
                  <a:cubicBezTo>
                    <a:pt x="428602" y="1946256"/>
                    <a:pt x="441394" y="1933463"/>
                    <a:pt x="457177" y="1933463"/>
                  </a:cubicBezTo>
                  <a:cubicBezTo>
                    <a:pt x="472960" y="1933463"/>
                    <a:pt x="485752" y="1946256"/>
                    <a:pt x="485752" y="1962038"/>
                  </a:cubicBezTo>
                  <a:lnTo>
                    <a:pt x="523852" y="1962038"/>
                  </a:lnTo>
                  <a:cubicBezTo>
                    <a:pt x="523852" y="1946256"/>
                    <a:pt x="536644" y="1933463"/>
                    <a:pt x="552427" y="1933463"/>
                  </a:cubicBezTo>
                  <a:cubicBezTo>
                    <a:pt x="568210" y="1933463"/>
                    <a:pt x="581002" y="1946256"/>
                    <a:pt x="581002" y="1962038"/>
                  </a:cubicBezTo>
                  <a:lnTo>
                    <a:pt x="619102" y="1962038"/>
                  </a:lnTo>
                  <a:cubicBezTo>
                    <a:pt x="619102" y="1946256"/>
                    <a:pt x="631894" y="1933463"/>
                    <a:pt x="647677" y="1933463"/>
                  </a:cubicBezTo>
                  <a:cubicBezTo>
                    <a:pt x="663460" y="1933463"/>
                    <a:pt x="676252" y="1946256"/>
                    <a:pt x="676252" y="1962038"/>
                  </a:cubicBezTo>
                  <a:lnTo>
                    <a:pt x="714352" y="1962038"/>
                  </a:lnTo>
                  <a:cubicBezTo>
                    <a:pt x="714352" y="1946256"/>
                    <a:pt x="727144" y="1933463"/>
                    <a:pt x="742927" y="1933463"/>
                  </a:cubicBezTo>
                  <a:cubicBezTo>
                    <a:pt x="758710" y="1933463"/>
                    <a:pt x="771502" y="1946256"/>
                    <a:pt x="771502" y="1962038"/>
                  </a:cubicBezTo>
                  <a:lnTo>
                    <a:pt x="809602" y="1962038"/>
                  </a:lnTo>
                  <a:cubicBezTo>
                    <a:pt x="809602" y="1946256"/>
                    <a:pt x="822394" y="1933463"/>
                    <a:pt x="838177" y="1933463"/>
                  </a:cubicBezTo>
                  <a:cubicBezTo>
                    <a:pt x="853960" y="1933463"/>
                    <a:pt x="866752" y="1946256"/>
                    <a:pt x="866752" y="1962038"/>
                  </a:cubicBezTo>
                  <a:lnTo>
                    <a:pt x="904852" y="1962038"/>
                  </a:lnTo>
                  <a:cubicBezTo>
                    <a:pt x="904852" y="1946256"/>
                    <a:pt x="917644" y="1933463"/>
                    <a:pt x="933427" y="1933463"/>
                  </a:cubicBezTo>
                  <a:cubicBezTo>
                    <a:pt x="949210" y="1933463"/>
                    <a:pt x="962002" y="1946256"/>
                    <a:pt x="962002" y="1962038"/>
                  </a:cubicBezTo>
                  <a:lnTo>
                    <a:pt x="1000102" y="1962038"/>
                  </a:lnTo>
                  <a:cubicBezTo>
                    <a:pt x="1000102" y="1946256"/>
                    <a:pt x="1012894" y="1933463"/>
                    <a:pt x="1028677" y="1933463"/>
                  </a:cubicBezTo>
                  <a:cubicBezTo>
                    <a:pt x="1044460" y="1933463"/>
                    <a:pt x="1057252" y="1946256"/>
                    <a:pt x="1057252" y="1962038"/>
                  </a:cubicBezTo>
                  <a:lnTo>
                    <a:pt x="1095352" y="1962038"/>
                  </a:lnTo>
                  <a:cubicBezTo>
                    <a:pt x="1095352" y="1946256"/>
                    <a:pt x="1108144" y="1933463"/>
                    <a:pt x="1123927" y="1933463"/>
                  </a:cubicBezTo>
                  <a:cubicBezTo>
                    <a:pt x="1139710" y="1933463"/>
                    <a:pt x="1152502" y="1946256"/>
                    <a:pt x="1152502" y="1962038"/>
                  </a:cubicBezTo>
                  <a:lnTo>
                    <a:pt x="1190602" y="1962038"/>
                  </a:lnTo>
                  <a:cubicBezTo>
                    <a:pt x="1190602" y="1946256"/>
                    <a:pt x="1203394" y="1933463"/>
                    <a:pt x="1219177" y="1933463"/>
                  </a:cubicBezTo>
                  <a:cubicBezTo>
                    <a:pt x="1234960" y="1933463"/>
                    <a:pt x="1247752" y="1946256"/>
                    <a:pt x="1247752" y="1962038"/>
                  </a:cubicBezTo>
                  <a:lnTo>
                    <a:pt x="1285852" y="1962038"/>
                  </a:lnTo>
                  <a:cubicBezTo>
                    <a:pt x="1285852" y="1946256"/>
                    <a:pt x="1298644" y="1933463"/>
                    <a:pt x="1314427" y="1933463"/>
                  </a:cubicBezTo>
                  <a:cubicBezTo>
                    <a:pt x="1330210" y="1933463"/>
                    <a:pt x="1343002" y="1946256"/>
                    <a:pt x="1343002" y="1962038"/>
                  </a:cubicBezTo>
                  <a:lnTo>
                    <a:pt x="1390627" y="1962038"/>
                  </a:lnTo>
                  <a:lnTo>
                    <a:pt x="1390627" y="1914413"/>
                  </a:lnTo>
                  <a:cubicBezTo>
                    <a:pt x="1374844" y="1914413"/>
                    <a:pt x="1362052" y="1901622"/>
                    <a:pt x="1362052" y="1885838"/>
                  </a:cubicBezTo>
                  <a:close/>
                </a:path>
              </a:pathLst>
            </a:custGeom>
            <a:solidFill>
              <a:srgbClr val="FFFDF9"/>
            </a:solidFill>
            <a:ln w="6350">
              <a:solidFill>
                <a:srgbClr val="EAEAEA"/>
              </a:solidFill>
              <a:miter lim="800000"/>
            </a:ln>
            <a:effectLst>
              <a:outerShdw blurRad="50800" dist="50800" dir="5400000" algn="t" rotWithShape="0">
                <a:prstClr val="black">
                  <a:alpha val="31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pic>
          <p:nvPicPr>
            <p:cNvPr id="19" name="图片 18" descr="E:/设计图片素材/7805785_.jpg7805785_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email"/>
            <a:srcRect l="17483" r="17483"/>
            <a:stretch>
              <a:fillRect/>
            </a:stretch>
          </p:blipFill>
          <p:spPr>
            <a:xfrm>
              <a:off x="5219" y="3041"/>
              <a:ext cx="8766" cy="1308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6" h="4754">
                  <a:moveTo>
                    <a:pt x="0" y="0"/>
                  </a:moveTo>
                  <a:lnTo>
                    <a:pt x="3186" y="0"/>
                  </a:lnTo>
                  <a:lnTo>
                    <a:pt x="3186" y="4754"/>
                  </a:lnTo>
                  <a:lnTo>
                    <a:pt x="0" y="475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grpSp>
        <p:nvGrpSpPr>
          <p:cNvPr id="22" name="组合 21"/>
          <p:cNvGrpSpPr/>
          <p:nvPr>
            <p:custDataLst>
              <p:tags r:id="rId6"/>
            </p:custDataLst>
          </p:nvPr>
        </p:nvGrpSpPr>
        <p:grpSpPr>
          <a:xfrm rot="420000">
            <a:off x="1219339" y="3645967"/>
            <a:ext cx="2300810" cy="3327171"/>
            <a:chOff x="4356" y="2178"/>
            <a:chExt cx="10490" cy="148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任意多边形: 形状 181"/>
            <p:cNvSpPr/>
            <p:nvPr>
              <p:custDataLst>
                <p:tags r:id="rId7"/>
              </p:custDataLst>
            </p:nvPr>
          </p:nvSpPr>
          <p:spPr bwMode="gray">
            <a:xfrm>
              <a:off x="4356" y="2178"/>
              <a:ext cx="10491" cy="14805"/>
            </a:xfrm>
            <a:custGeom>
              <a:avLst/>
              <a:gdLst>
                <a:gd name="connsiteX0" fmla="*/ 1362052 w 1390650"/>
                <a:gd name="connsiteY0" fmla="*/ 1885838 h 1962150"/>
                <a:gd name="connsiteX1" fmla="*/ 1390627 w 1390650"/>
                <a:gd name="connsiteY1" fmla="*/ 1857263 h 1962150"/>
                <a:gd name="connsiteX2" fmla="*/ 1390627 w 1390650"/>
                <a:gd name="connsiteY2" fmla="*/ 1819163 h 1962150"/>
                <a:gd name="connsiteX3" fmla="*/ 1362052 w 1390650"/>
                <a:gd name="connsiteY3" fmla="*/ 1790588 h 1962150"/>
                <a:gd name="connsiteX4" fmla="*/ 1390627 w 1390650"/>
                <a:gd name="connsiteY4" fmla="*/ 1762013 h 1962150"/>
                <a:gd name="connsiteX5" fmla="*/ 1390627 w 1390650"/>
                <a:gd name="connsiteY5" fmla="*/ 1723913 h 1962150"/>
                <a:gd name="connsiteX6" fmla="*/ 1362052 w 1390650"/>
                <a:gd name="connsiteY6" fmla="*/ 1695338 h 1962150"/>
                <a:gd name="connsiteX7" fmla="*/ 1390627 w 1390650"/>
                <a:gd name="connsiteY7" fmla="*/ 1666763 h 1962150"/>
                <a:gd name="connsiteX8" fmla="*/ 1390627 w 1390650"/>
                <a:gd name="connsiteY8" fmla="*/ 1628663 h 1962150"/>
                <a:gd name="connsiteX9" fmla="*/ 1362052 w 1390650"/>
                <a:gd name="connsiteY9" fmla="*/ 1600088 h 1962150"/>
                <a:gd name="connsiteX10" fmla="*/ 1390627 w 1390650"/>
                <a:gd name="connsiteY10" fmla="*/ 1571513 h 1962150"/>
                <a:gd name="connsiteX11" fmla="*/ 1390627 w 1390650"/>
                <a:gd name="connsiteY11" fmla="*/ 1533413 h 1962150"/>
                <a:gd name="connsiteX12" fmla="*/ 1362052 w 1390650"/>
                <a:gd name="connsiteY12" fmla="*/ 1504838 h 1962150"/>
                <a:gd name="connsiteX13" fmla="*/ 1390627 w 1390650"/>
                <a:gd name="connsiteY13" fmla="*/ 1476263 h 1962150"/>
                <a:gd name="connsiteX14" fmla="*/ 1390627 w 1390650"/>
                <a:gd name="connsiteY14" fmla="*/ 1438163 h 1962150"/>
                <a:gd name="connsiteX15" fmla="*/ 1362052 w 1390650"/>
                <a:gd name="connsiteY15" fmla="*/ 1409588 h 1962150"/>
                <a:gd name="connsiteX16" fmla="*/ 1390627 w 1390650"/>
                <a:gd name="connsiteY16" fmla="*/ 1381013 h 1962150"/>
                <a:gd name="connsiteX17" fmla="*/ 1390627 w 1390650"/>
                <a:gd name="connsiteY17" fmla="*/ 1342913 h 1962150"/>
                <a:gd name="connsiteX18" fmla="*/ 1362052 w 1390650"/>
                <a:gd name="connsiteY18" fmla="*/ 1314338 h 1962150"/>
                <a:gd name="connsiteX19" fmla="*/ 1390627 w 1390650"/>
                <a:gd name="connsiteY19" fmla="*/ 1285763 h 1962150"/>
                <a:gd name="connsiteX20" fmla="*/ 1390627 w 1390650"/>
                <a:gd name="connsiteY20" fmla="*/ 1247663 h 1962150"/>
                <a:gd name="connsiteX21" fmla="*/ 1362052 w 1390650"/>
                <a:gd name="connsiteY21" fmla="*/ 1219088 h 1962150"/>
                <a:gd name="connsiteX22" fmla="*/ 1390627 w 1390650"/>
                <a:gd name="connsiteY22" fmla="*/ 1190513 h 1962150"/>
                <a:gd name="connsiteX23" fmla="*/ 1390627 w 1390650"/>
                <a:gd name="connsiteY23" fmla="*/ 1152413 h 1962150"/>
                <a:gd name="connsiteX24" fmla="*/ 1362052 w 1390650"/>
                <a:gd name="connsiteY24" fmla="*/ 1123838 h 1962150"/>
                <a:gd name="connsiteX25" fmla="*/ 1390627 w 1390650"/>
                <a:gd name="connsiteY25" fmla="*/ 1095263 h 1962150"/>
                <a:gd name="connsiteX26" fmla="*/ 1390627 w 1390650"/>
                <a:gd name="connsiteY26" fmla="*/ 1057163 h 1962150"/>
                <a:gd name="connsiteX27" fmla="*/ 1362052 w 1390650"/>
                <a:gd name="connsiteY27" fmla="*/ 1028588 h 1962150"/>
                <a:gd name="connsiteX28" fmla="*/ 1390627 w 1390650"/>
                <a:gd name="connsiteY28" fmla="*/ 1000013 h 1962150"/>
                <a:gd name="connsiteX29" fmla="*/ 1390627 w 1390650"/>
                <a:gd name="connsiteY29" fmla="*/ 961913 h 1962150"/>
                <a:gd name="connsiteX30" fmla="*/ 1362052 w 1390650"/>
                <a:gd name="connsiteY30" fmla="*/ 933338 h 1962150"/>
                <a:gd name="connsiteX31" fmla="*/ 1390627 w 1390650"/>
                <a:gd name="connsiteY31" fmla="*/ 904763 h 1962150"/>
                <a:gd name="connsiteX32" fmla="*/ 1390627 w 1390650"/>
                <a:gd name="connsiteY32" fmla="*/ 866663 h 1962150"/>
                <a:gd name="connsiteX33" fmla="*/ 1362052 w 1390650"/>
                <a:gd name="connsiteY33" fmla="*/ 838088 h 1962150"/>
                <a:gd name="connsiteX34" fmla="*/ 1390627 w 1390650"/>
                <a:gd name="connsiteY34" fmla="*/ 809513 h 1962150"/>
                <a:gd name="connsiteX35" fmla="*/ 1390627 w 1390650"/>
                <a:gd name="connsiteY35" fmla="*/ 771413 h 1962150"/>
                <a:gd name="connsiteX36" fmla="*/ 1362052 w 1390650"/>
                <a:gd name="connsiteY36" fmla="*/ 742838 h 1962150"/>
                <a:gd name="connsiteX37" fmla="*/ 1390627 w 1390650"/>
                <a:gd name="connsiteY37" fmla="*/ 714263 h 1962150"/>
                <a:gd name="connsiteX38" fmla="*/ 1390627 w 1390650"/>
                <a:gd name="connsiteY38" fmla="*/ 676163 h 1962150"/>
                <a:gd name="connsiteX39" fmla="*/ 1362052 w 1390650"/>
                <a:gd name="connsiteY39" fmla="*/ 647588 h 1962150"/>
                <a:gd name="connsiteX40" fmla="*/ 1390627 w 1390650"/>
                <a:gd name="connsiteY40" fmla="*/ 619013 h 1962150"/>
                <a:gd name="connsiteX41" fmla="*/ 1390627 w 1390650"/>
                <a:gd name="connsiteY41" fmla="*/ 580913 h 1962150"/>
                <a:gd name="connsiteX42" fmla="*/ 1362052 w 1390650"/>
                <a:gd name="connsiteY42" fmla="*/ 552338 h 1962150"/>
                <a:gd name="connsiteX43" fmla="*/ 1390627 w 1390650"/>
                <a:gd name="connsiteY43" fmla="*/ 523763 h 1962150"/>
                <a:gd name="connsiteX44" fmla="*/ 1390627 w 1390650"/>
                <a:gd name="connsiteY44" fmla="*/ 485663 h 1962150"/>
                <a:gd name="connsiteX45" fmla="*/ 1362052 w 1390650"/>
                <a:gd name="connsiteY45" fmla="*/ 457088 h 1962150"/>
                <a:gd name="connsiteX46" fmla="*/ 1390627 w 1390650"/>
                <a:gd name="connsiteY46" fmla="*/ 428513 h 1962150"/>
                <a:gd name="connsiteX47" fmla="*/ 1390627 w 1390650"/>
                <a:gd name="connsiteY47" fmla="*/ 390413 h 1962150"/>
                <a:gd name="connsiteX48" fmla="*/ 1362052 w 1390650"/>
                <a:gd name="connsiteY48" fmla="*/ 361838 h 1962150"/>
                <a:gd name="connsiteX49" fmla="*/ 1390627 w 1390650"/>
                <a:gd name="connsiteY49" fmla="*/ 333263 h 1962150"/>
                <a:gd name="connsiteX50" fmla="*/ 1390627 w 1390650"/>
                <a:gd name="connsiteY50" fmla="*/ 295163 h 1962150"/>
                <a:gd name="connsiteX51" fmla="*/ 1362052 w 1390650"/>
                <a:gd name="connsiteY51" fmla="*/ 266588 h 1962150"/>
                <a:gd name="connsiteX52" fmla="*/ 1390627 w 1390650"/>
                <a:gd name="connsiteY52" fmla="*/ 238013 h 1962150"/>
                <a:gd name="connsiteX53" fmla="*/ 1390627 w 1390650"/>
                <a:gd name="connsiteY53" fmla="*/ 199913 h 1962150"/>
                <a:gd name="connsiteX54" fmla="*/ 1362052 w 1390650"/>
                <a:gd name="connsiteY54" fmla="*/ 171338 h 1962150"/>
                <a:gd name="connsiteX55" fmla="*/ 1390627 w 1390650"/>
                <a:gd name="connsiteY55" fmla="*/ 142763 h 1962150"/>
                <a:gd name="connsiteX56" fmla="*/ 1390627 w 1390650"/>
                <a:gd name="connsiteY56" fmla="*/ 104663 h 1962150"/>
                <a:gd name="connsiteX57" fmla="*/ 1362052 w 1390650"/>
                <a:gd name="connsiteY57" fmla="*/ 76088 h 1962150"/>
                <a:gd name="connsiteX58" fmla="*/ 1390627 w 1390650"/>
                <a:gd name="connsiteY58" fmla="*/ 47513 h 1962150"/>
                <a:gd name="connsiteX59" fmla="*/ 1390627 w 1390650"/>
                <a:gd name="connsiteY59" fmla="*/ -112 h 1962150"/>
                <a:gd name="connsiteX60" fmla="*/ 1343002 w 1390650"/>
                <a:gd name="connsiteY60" fmla="*/ -112 h 1962150"/>
                <a:gd name="connsiteX61" fmla="*/ 1314427 w 1390650"/>
                <a:gd name="connsiteY61" fmla="*/ 28463 h 1962150"/>
                <a:gd name="connsiteX62" fmla="*/ 1285852 w 1390650"/>
                <a:gd name="connsiteY62" fmla="*/ -112 h 1962150"/>
                <a:gd name="connsiteX63" fmla="*/ 1247752 w 1390650"/>
                <a:gd name="connsiteY63" fmla="*/ -112 h 1962150"/>
                <a:gd name="connsiteX64" fmla="*/ 1219177 w 1390650"/>
                <a:gd name="connsiteY64" fmla="*/ 28463 h 1962150"/>
                <a:gd name="connsiteX65" fmla="*/ 1190602 w 1390650"/>
                <a:gd name="connsiteY65" fmla="*/ -112 h 1962150"/>
                <a:gd name="connsiteX66" fmla="*/ 1152502 w 1390650"/>
                <a:gd name="connsiteY66" fmla="*/ -112 h 1962150"/>
                <a:gd name="connsiteX67" fmla="*/ 1123927 w 1390650"/>
                <a:gd name="connsiteY67" fmla="*/ 28463 h 1962150"/>
                <a:gd name="connsiteX68" fmla="*/ 1095352 w 1390650"/>
                <a:gd name="connsiteY68" fmla="*/ -112 h 1962150"/>
                <a:gd name="connsiteX69" fmla="*/ 1057252 w 1390650"/>
                <a:gd name="connsiteY69" fmla="*/ -112 h 1962150"/>
                <a:gd name="connsiteX70" fmla="*/ 1028677 w 1390650"/>
                <a:gd name="connsiteY70" fmla="*/ 28463 h 1962150"/>
                <a:gd name="connsiteX71" fmla="*/ 1000102 w 1390650"/>
                <a:gd name="connsiteY71" fmla="*/ -112 h 1962150"/>
                <a:gd name="connsiteX72" fmla="*/ 962002 w 1390650"/>
                <a:gd name="connsiteY72" fmla="*/ -112 h 1962150"/>
                <a:gd name="connsiteX73" fmla="*/ 933427 w 1390650"/>
                <a:gd name="connsiteY73" fmla="*/ 28463 h 1962150"/>
                <a:gd name="connsiteX74" fmla="*/ 904852 w 1390650"/>
                <a:gd name="connsiteY74" fmla="*/ -112 h 1962150"/>
                <a:gd name="connsiteX75" fmla="*/ 866752 w 1390650"/>
                <a:gd name="connsiteY75" fmla="*/ -112 h 1962150"/>
                <a:gd name="connsiteX76" fmla="*/ 838177 w 1390650"/>
                <a:gd name="connsiteY76" fmla="*/ 28463 h 1962150"/>
                <a:gd name="connsiteX77" fmla="*/ 809602 w 1390650"/>
                <a:gd name="connsiteY77" fmla="*/ -112 h 1962150"/>
                <a:gd name="connsiteX78" fmla="*/ 771502 w 1390650"/>
                <a:gd name="connsiteY78" fmla="*/ -112 h 1962150"/>
                <a:gd name="connsiteX79" fmla="*/ 742927 w 1390650"/>
                <a:gd name="connsiteY79" fmla="*/ 28463 h 1962150"/>
                <a:gd name="connsiteX80" fmla="*/ 714352 w 1390650"/>
                <a:gd name="connsiteY80" fmla="*/ -112 h 1962150"/>
                <a:gd name="connsiteX81" fmla="*/ 676252 w 1390650"/>
                <a:gd name="connsiteY81" fmla="*/ -112 h 1962150"/>
                <a:gd name="connsiteX82" fmla="*/ 647677 w 1390650"/>
                <a:gd name="connsiteY82" fmla="*/ 28463 h 1962150"/>
                <a:gd name="connsiteX83" fmla="*/ 619102 w 1390650"/>
                <a:gd name="connsiteY83" fmla="*/ -112 h 1962150"/>
                <a:gd name="connsiteX84" fmla="*/ 581002 w 1390650"/>
                <a:gd name="connsiteY84" fmla="*/ -112 h 1962150"/>
                <a:gd name="connsiteX85" fmla="*/ 552427 w 1390650"/>
                <a:gd name="connsiteY85" fmla="*/ 28463 h 1962150"/>
                <a:gd name="connsiteX86" fmla="*/ 523852 w 1390650"/>
                <a:gd name="connsiteY86" fmla="*/ -112 h 1962150"/>
                <a:gd name="connsiteX87" fmla="*/ 485752 w 1390650"/>
                <a:gd name="connsiteY87" fmla="*/ -112 h 1962150"/>
                <a:gd name="connsiteX88" fmla="*/ 457177 w 1390650"/>
                <a:gd name="connsiteY88" fmla="*/ 28463 h 1962150"/>
                <a:gd name="connsiteX89" fmla="*/ 428602 w 1390650"/>
                <a:gd name="connsiteY89" fmla="*/ -112 h 1962150"/>
                <a:gd name="connsiteX90" fmla="*/ 390502 w 1390650"/>
                <a:gd name="connsiteY90" fmla="*/ -112 h 1962150"/>
                <a:gd name="connsiteX91" fmla="*/ 361927 w 1390650"/>
                <a:gd name="connsiteY91" fmla="*/ 28463 h 1962150"/>
                <a:gd name="connsiteX92" fmla="*/ 333352 w 1390650"/>
                <a:gd name="connsiteY92" fmla="*/ -112 h 1962150"/>
                <a:gd name="connsiteX93" fmla="*/ 295252 w 1390650"/>
                <a:gd name="connsiteY93" fmla="*/ -112 h 1962150"/>
                <a:gd name="connsiteX94" fmla="*/ 266677 w 1390650"/>
                <a:gd name="connsiteY94" fmla="*/ 28463 h 1962150"/>
                <a:gd name="connsiteX95" fmla="*/ 238102 w 1390650"/>
                <a:gd name="connsiteY95" fmla="*/ -112 h 1962150"/>
                <a:gd name="connsiteX96" fmla="*/ 200002 w 1390650"/>
                <a:gd name="connsiteY96" fmla="*/ -112 h 1962150"/>
                <a:gd name="connsiteX97" fmla="*/ 171427 w 1390650"/>
                <a:gd name="connsiteY97" fmla="*/ 28463 h 1962150"/>
                <a:gd name="connsiteX98" fmla="*/ 142852 w 1390650"/>
                <a:gd name="connsiteY98" fmla="*/ -112 h 1962150"/>
                <a:gd name="connsiteX99" fmla="*/ 104752 w 1390650"/>
                <a:gd name="connsiteY99" fmla="*/ -112 h 1962150"/>
                <a:gd name="connsiteX100" fmla="*/ 76177 w 1390650"/>
                <a:gd name="connsiteY100" fmla="*/ 28463 h 1962150"/>
                <a:gd name="connsiteX101" fmla="*/ 47602 w 1390650"/>
                <a:gd name="connsiteY101" fmla="*/ -112 h 1962150"/>
                <a:gd name="connsiteX102" fmla="*/ -23 w 1390650"/>
                <a:gd name="connsiteY102" fmla="*/ -112 h 1962150"/>
                <a:gd name="connsiteX103" fmla="*/ -23 w 1390650"/>
                <a:gd name="connsiteY103" fmla="*/ 47513 h 1962150"/>
                <a:gd name="connsiteX104" fmla="*/ 28552 w 1390650"/>
                <a:gd name="connsiteY104" fmla="*/ 76088 h 1962150"/>
                <a:gd name="connsiteX105" fmla="*/ -23 w 1390650"/>
                <a:gd name="connsiteY105" fmla="*/ 104663 h 1962150"/>
                <a:gd name="connsiteX106" fmla="*/ -23 w 1390650"/>
                <a:gd name="connsiteY106" fmla="*/ 142763 h 1962150"/>
                <a:gd name="connsiteX107" fmla="*/ 28552 w 1390650"/>
                <a:gd name="connsiteY107" fmla="*/ 171338 h 1962150"/>
                <a:gd name="connsiteX108" fmla="*/ -23 w 1390650"/>
                <a:gd name="connsiteY108" fmla="*/ 199913 h 1962150"/>
                <a:gd name="connsiteX109" fmla="*/ -23 w 1390650"/>
                <a:gd name="connsiteY109" fmla="*/ 238013 h 1962150"/>
                <a:gd name="connsiteX110" fmla="*/ 28552 w 1390650"/>
                <a:gd name="connsiteY110" fmla="*/ 266588 h 1962150"/>
                <a:gd name="connsiteX111" fmla="*/ -23 w 1390650"/>
                <a:gd name="connsiteY111" fmla="*/ 295163 h 1962150"/>
                <a:gd name="connsiteX112" fmla="*/ -23 w 1390650"/>
                <a:gd name="connsiteY112" fmla="*/ 333263 h 1962150"/>
                <a:gd name="connsiteX113" fmla="*/ 28552 w 1390650"/>
                <a:gd name="connsiteY113" fmla="*/ 361838 h 1962150"/>
                <a:gd name="connsiteX114" fmla="*/ -23 w 1390650"/>
                <a:gd name="connsiteY114" fmla="*/ 390413 h 1962150"/>
                <a:gd name="connsiteX115" fmla="*/ -23 w 1390650"/>
                <a:gd name="connsiteY115" fmla="*/ 428513 h 1962150"/>
                <a:gd name="connsiteX116" fmla="*/ 28552 w 1390650"/>
                <a:gd name="connsiteY116" fmla="*/ 457088 h 1962150"/>
                <a:gd name="connsiteX117" fmla="*/ -23 w 1390650"/>
                <a:gd name="connsiteY117" fmla="*/ 485663 h 1962150"/>
                <a:gd name="connsiteX118" fmla="*/ -23 w 1390650"/>
                <a:gd name="connsiteY118" fmla="*/ 523763 h 1962150"/>
                <a:gd name="connsiteX119" fmla="*/ 28552 w 1390650"/>
                <a:gd name="connsiteY119" fmla="*/ 552338 h 1962150"/>
                <a:gd name="connsiteX120" fmla="*/ -23 w 1390650"/>
                <a:gd name="connsiteY120" fmla="*/ 580913 h 1962150"/>
                <a:gd name="connsiteX121" fmla="*/ -23 w 1390650"/>
                <a:gd name="connsiteY121" fmla="*/ 619013 h 1962150"/>
                <a:gd name="connsiteX122" fmla="*/ 28552 w 1390650"/>
                <a:gd name="connsiteY122" fmla="*/ 647588 h 1962150"/>
                <a:gd name="connsiteX123" fmla="*/ -23 w 1390650"/>
                <a:gd name="connsiteY123" fmla="*/ 676163 h 1962150"/>
                <a:gd name="connsiteX124" fmla="*/ -23 w 1390650"/>
                <a:gd name="connsiteY124" fmla="*/ 714263 h 1962150"/>
                <a:gd name="connsiteX125" fmla="*/ 28552 w 1390650"/>
                <a:gd name="connsiteY125" fmla="*/ 742838 h 1962150"/>
                <a:gd name="connsiteX126" fmla="*/ -23 w 1390650"/>
                <a:gd name="connsiteY126" fmla="*/ 771413 h 1962150"/>
                <a:gd name="connsiteX127" fmla="*/ -23 w 1390650"/>
                <a:gd name="connsiteY127" fmla="*/ 809513 h 1962150"/>
                <a:gd name="connsiteX128" fmla="*/ 28552 w 1390650"/>
                <a:gd name="connsiteY128" fmla="*/ 838088 h 1962150"/>
                <a:gd name="connsiteX129" fmla="*/ -23 w 1390650"/>
                <a:gd name="connsiteY129" fmla="*/ 866663 h 1962150"/>
                <a:gd name="connsiteX130" fmla="*/ -23 w 1390650"/>
                <a:gd name="connsiteY130" fmla="*/ 904763 h 1962150"/>
                <a:gd name="connsiteX131" fmla="*/ 28552 w 1390650"/>
                <a:gd name="connsiteY131" fmla="*/ 933338 h 1962150"/>
                <a:gd name="connsiteX132" fmla="*/ -23 w 1390650"/>
                <a:gd name="connsiteY132" fmla="*/ 961913 h 1962150"/>
                <a:gd name="connsiteX133" fmla="*/ -23 w 1390650"/>
                <a:gd name="connsiteY133" fmla="*/ 1000013 h 1962150"/>
                <a:gd name="connsiteX134" fmla="*/ 28552 w 1390650"/>
                <a:gd name="connsiteY134" fmla="*/ 1028588 h 1962150"/>
                <a:gd name="connsiteX135" fmla="*/ -23 w 1390650"/>
                <a:gd name="connsiteY135" fmla="*/ 1057163 h 1962150"/>
                <a:gd name="connsiteX136" fmla="*/ -23 w 1390650"/>
                <a:gd name="connsiteY136" fmla="*/ 1095263 h 1962150"/>
                <a:gd name="connsiteX137" fmla="*/ 28552 w 1390650"/>
                <a:gd name="connsiteY137" fmla="*/ 1123838 h 1962150"/>
                <a:gd name="connsiteX138" fmla="*/ -23 w 1390650"/>
                <a:gd name="connsiteY138" fmla="*/ 1152413 h 1962150"/>
                <a:gd name="connsiteX139" fmla="*/ -23 w 1390650"/>
                <a:gd name="connsiteY139" fmla="*/ 1190513 h 1962150"/>
                <a:gd name="connsiteX140" fmla="*/ 28552 w 1390650"/>
                <a:gd name="connsiteY140" fmla="*/ 1219088 h 1962150"/>
                <a:gd name="connsiteX141" fmla="*/ -23 w 1390650"/>
                <a:gd name="connsiteY141" fmla="*/ 1247663 h 1962150"/>
                <a:gd name="connsiteX142" fmla="*/ -23 w 1390650"/>
                <a:gd name="connsiteY142" fmla="*/ 1285763 h 1962150"/>
                <a:gd name="connsiteX143" fmla="*/ 28552 w 1390650"/>
                <a:gd name="connsiteY143" fmla="*/ 1314338 h 1962150"/>
                <a:gd name="connsiteX144" fmla="*/ -23 w 1390650"/>
                <a:gd name="connsiteY144" fmla="*/ 1342913 h 1962150"/>
                <a:gd name="connsiteX145" fmla="*/ -23 w 1390650"/>
                <a:gd name="connsiteY145" fmla="*/ 1381013 h 1962150"/>
                <a:gd name="connsiteX146" fmla="*/ 28552 w 1390650"/>
                <a:gd name="connsiteY146" fmla="*/ 1409588 h 1962150"/>
                <a:gd name="connsiteX147" fmla="*/ -23 w 1390650"/>
                <a:gd name="connsiteY147" fmla="*/ 1438163 h 1962150"/>
                <a:gd name="connsiteX148" fmla="*/ -23 w 1390650"/>
                <a:gd name="connsiteY148" fmla="*/ 1476263 h 1962150"/>
                <a:gd name="connsiteX149" fmla="*/ 28552 w 1390650"/>
                <a:gd name="connsiteY149" fmla="*/ 1504838 h 1962150"/>
                <a:gd name="connsiteX150" fmla="*/ -23 w 1390650"/>
                <a:gd name="connsiteY150" fmla="*/ 1533413 h 1962150"/>
                <a:gd name="connsiteX151" fmla="*/ -23 w 1390650"/>
                <a:gd name="connsiteY151" fmla="*/ 1571513 h 1962150"/>
                <a:gd name="connsiteX152" fmla="*/ 28552 w 1390650"/>
                <a:gd name="connsiteY152" fmla="*/ 1600088 h 1962150"/>
                <a:gd name="connsiteX153" fmla="*/ -23 w 1390650"/>
                <a:gd name="connsiteY153" fmla="*/ 1628663 h 1962150"/>
                <a:gd name="connsiteX154" fmla="*/ -23 w 1390650"/>
                <a:gd name="connsiteY154" fmla="*/ 1666763 h 1962150"/>
                <a:gd name="connsiteX155" fmla="*/ 28552 w 1390650"/>
                <a:gd name="connsiteY155" fmla="*/ 1695338 h 1962150"/>
                <a:gd name="connsiteX156" fmla="*/ -23 w 1390650"/>
                <a:gd name="connsiteY156" fmla="*/ 1723913 h 1962150"/>
                <a:gd name="connsiteX157" fmla="*/ -23 w 1390650"/>
                <a:gd name="connsiteY157" fmla="*/ 1762013 h 1962150"/>
                <a:gd name="connsiteX158" fmla="*/ 28552 w 1390650"/>
                <a:gd name="connsiteY158" fmla="*/ 1790588 h 1962150"/>
                <a:gd name="connsiteX159" fmla="*/ -23 w 1390650"/>
                <a:gd name="connsiteY159" fmla="*/ 1819163 h 1962150"/>
                <a:gd name="connsiteX160" fmla="*/ -23 w 1390650"/>
                <a:gd name="connsiteY160" fmla="*/ 1857263 h 1962150"/>
                <a:gd name="connsiteX161" fmla="*/ 28552 w 1390650"/>
                <a:gd name="connsiteY161" fmla="*/ 1885838 h 1962150"/>
                <a:gd name="connsiteX162" fmla="*/ -23 w 1390650"/>
                <a:gd name="connsiteY162" fmla="*/ 1914413 h 1962150"/>
                <a:gd name="connsiteX163" fmla="*/ -23 w 1390650"/>
                <a:gd name="connsiteY163" fmla="*/ 1962038 h 1962150"/>
                <a:gd name="connsiteX164" fmla="*/ 47602 w 1390650"/>
                <a:gd name="connsiteY164" fmla="*/ 1962038 h 1962150"/>
                <a:gd name="connsiteX165" fmla="*/ 76177 w 1390650"/>
                <a:gd name="connsiteY165" fmla="*/ 1933463 h 1962150"/>
                <a:gd name="connsiteX166" fmla="*/ 104752 w 1390650"/>
                <a:gd name="connsiteY166" fmla="*/ 1962038 h 1962150"/>
                <a:gd name="connsiteX167" fmla="*/ 142852 w 1390650"/>
                <a:gd name="connsiteY167" fmla="*/ 1962038 h 1962150"/>
                <a:gd name="connsiteX168" fmla="*/ 171427 w 1390650"/>
                <a:gd name="connsiteY168" fmla="*/ 1933463 h 1962150"/>
                <a:gd name="connsiteX169" fmla="*/ 200002 w 1390650"/>
                <a:gd name="connsiteY169" fmla="*/ 1962038 h 1962150"/>
                <a:gd name="connsiteX170" fmla="*/ 238102 w 1390650"/>
                <a:gd name="connsiteY170" fmla="*/ 1962038 h 1962150"/>
                <a:gd name="connsiteX171" fmla="*/ 266677 w 1390650"/>
                <a:gd name="connsiteY171" fmla="*/ 1933463 h 1962150"/>
                <a:gd name="connsiteX172" fmla="*/ 295252 w 1390650"/>
                <a:gd name="connsiteY172" fmla="*/ 1962038 h 1962150"/>
                <a:gd name="connsiteX173" fmla="*/ 333352 w 1390650"/>
                <a:gd name="connsiteY173" fmla="*/ 1962038 h 1962150"/>
                <a:gd name="connsiteX174" fmla="*/ 361927 w 1390650"/>
                <a:gd name="connsiteY174" fmla="*/ 1933463 h 1962150"/>
                <a:gd name="connsiteX175" fmla="*/ 390502 w 1390650"/>
                <a:gd name="connsiteY175" fmla="*/ 1962038 h 1962150"/>
                <a:gd name="connsiteX176" fmla="*/ 428602 w 1390650"/>
                <a:gd name="connsiteY176" fmla="*/ 1962038 h 1962150"/>
                <a:gd name="connsiteX177" fmla="*/ 457177 w 1390650"/>
                <a:gd name="connsiteY177" fmla="*/ 1933463 h 1962150"/>
                <a:gd name="connsiteX178" fmla="*/ 485752 w 1390650"/>
                <a:gd name="connsiteY178" fmla="*/ 1962038 h 1962150"/>
                <a:gd name="connsiteX179" fmla="*/ 523852 w 1390650"/>
                <a:gd name="connsiteY179" fmla="*/ 1962038 h 1962150"/>
                <a:gd name="connsiteX180" fmla="*/ 552427 w 1390650"/>
                <a:gd name="connsiteY180" fmla="*/ 1933463 h 1962150"/>
                <a:gd name="connsiteX181" fmla="*/ 581002 w 1390650"/>
                <a:gd name="connsiteY181" fmla="*/ 1962038 h 1962150"/>
                <a:gd name="connsiteX182" fmla="*/ 619102 w 1390650"/>
                <a:gd name="connsiteY182" fmla="*/ 1962038 h 1962150"/>
                <a:gd name="connsiteX183" fmla="*/ 647677 w 1390650"/>
                <a:gd name="connsiteY183" fmla="*/ 1933463 h 1962150"/>
                <a:gd name="connsiteX184" fmla="*/ 676252 w 1390650"/>
                <a:gd name="connsiteY184" fmla="*/ 1962038 h 1962150"/>
                <a:gd name="connsiteX185" fmla="*/ 714352 w 1390650"/>
                <a:gd name="connsiteY185" fmla="*/ 1962038 h 1962150"/>
                <a:gd name="connsiteX186" fmla="*/ 742927 w 1390650"/>
                <a:gd name="connsiteY186" fmla="*/ 1933463 h 1962150"/>
                <a:gd name="connsiteX187" fmla="*/ 771502 w 1390650"/>
                <a:gd name="connsiteY187" fmla="*/ 1962038 h 1962150"/>
                <a:gd name="connsiteX188" fmla="*/ 809602 w 1390650"/>
                <a:gd name="connsiteY188" fmla="*/ 1962038 h 1962150"/>
                <a:gd name="connsiteX189" fmla="*/ 838177 w 1390650"/>
                <a:gd name="connsiteY189" fmla="*/ 1933463 h 1962150"/>
                <a:gd name="connsiteX190" fmla="*/ 866752 w 1390650"/>
                <a:gd name="connsiteY190" fmla="*/ 1962038 h 1962150"/>
                <a:gd name="connsiteX191" fmla="*/ 904852 w 1390650"/>
                <a:gd name="connsiteY191" fmla="*/ 1962038 h 1962150"/>
                <a:gd name="connsiteX192" fmla="*/ 933427 w 1390650"/>
                <a:gd name="connsiteY192" fmla="*/ 1933463 h 1962150"/>
                <a:gd name="connsiteX193" fmla="*/ 962002 w 1390650"/>
                <a:gd name="connsiteY193" fmla="*/ 1962038 h 1962150"/>
                <a:gd name="connsiteX194" fmla="*/ 1000102 w 1390650"/>
                <a:gd name="connsiteY194" fmla="*/ 1962038 h 1962150"/>
                <a:gd name="connsiteX195" fmla="*/ 1028677 w 1390650"/>
                <a:gd name="connsiteY195" fmla="*/ 1933463 h 1962150"/>
                <a:gd name="connsiteX196" fmla="*/ 1057252 w 1390650"/>
                <a:gd name="connsiteY196" fmla="*/ 1962038 h 1962150"/>
                <a:gd name="connsiteX197" fmla="*/ 1095352 w 1390650"/>
                <a:gd name="connsiteY197" fmla="*/ 1962038 h 1962150"/>
                <a:gd name="connsiteX198" fmla="*/ 1123927 w 1390650"/>
                <a:gd name="connsiteY198" fmla="*/ 1933463 h 1962150"/>
                <a:gd name="connsiteX199" fmla="*/ 1152502 w 1390650"/>
                <a:gd name="connsiteY199" fmla="*/ 1962038 h 1962150"/>
                <a:gd name="connsiteX200" fmla="*/ 1190602 w 1390650"/>
                <a:gd name="connsiteY200" fmla="*/ 1962038 h 1962150"/>
                <a:gd name="connsiteX201" fmla="*/ 1219177 w 1390650"/>
                <a:gd name="connsiteY201" fmla="*/ 1933463 h 1962150"/>
                <a:gd name="connsiteX202" fmla="*/ 1247752 w 1390650"/>
                <a:gd name="connsiteY202" fmla="*/ 1962038 h 1962150"/>
                <a:gd name="connsiteX203" fmla="*/ 1285852 w 1390650"/>
                <a:gd name="connsiteY203" fmla="*/ 1962038 h 1962150"/>
                <a:gd name="connsiteX204" fmla="*/ 1314427 w 1390650"/>
                <a:gd name="connsiteY204" fmla="*/ 1933463 h 1962150"/>
                <a:gd name="connsiteX205" fmla="*/ 1343002 w 1390650"/>
                <a:gd name="connsiteY205" fmla="*/ 1962038 h 1962150"/>
                <a:gd name="connsiteX206" fmla="*/ 1390627 w 1390650"/>
                <a:gd name="connsiteY206" fmla="*/ 1962038 h 1962150"/>
                <a:gd name="connsiteX207" fmla="*/ 1390627 w 1390650"/>
                <a:gd name="connsiteY207" fmla="*/ 1914413 h 1962150"/>
                <a:gd name="connsiteX208" fmla="*/ 1362052 w 1390650"/>
                <a:gd name="connsiteY208" fmla="*/ 1885838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390650" h="1962150">
                  <a:moveTo>
                    <a:pt x="1362052" y="1885838"/>
                  </a:moveTo>
                  <a:cubicBezTo>
                    <a:pt x="1362052" y="1870056"/>
                    <a:pt x="1374844" y="1857263"/>
                    <a:pt x="1390627" y="1857263"/>
                  </a:cubicBezTo>
                  <a:lnTo>
                    <a:pt x="1390627" y="1819163"/>
                  </a:lnTo>
                  <a:cubicBezTo>
                    <a:pt x="1374844" y="1819163"/>
                    <a:pt x="1362052" y="1806372"/>
                    <a:pt x="1362052" y="1790588"/>
                  </a:cubicBezTo>
                  <a:cubicBezTo>
                    <a:pt x="1362052" y="1774806"/>
                    <a:pt x="1374844" y="1762013"/>
                    <a:pt x="1390627" y="1762013"/>
                  </a:cubicBezTo>
                  <a:lnTo>
                    <a:pt x="1390627" y="1723913"/>
                  </a:lnTo>
                  <a:cubicBezTo>
                    <a:pt x="1374844" y="1723913"/>
                    <a:pt x="1362052" y="1711122"/>
                    <a:pt x="1362052" y="1695338"/>
                  </a:cubicBezTo>
                  <a:cubicBezTo>
                    <a:pt x="1362052" y="1679556"/>
                    <a:pt x="1374844" y="1666763"/>
                    <a:pt x="1390627" y="1666763"/>
                  </a:cubicBezTo>
                  <a:lnTo>
                    <a:pt x="1390627" y="1628663"/>
                  </a:lnTo>
                  <a:cubicBezTo>
                    <a:pt x="1374844" y="1628663"/>
                    <a:pt x="1362052" y="1615872"/>
                    <a:pt x="1362052" y="1600088"/>
                  </a:cubicBezTo>
                  <a:cubicBezTo>
                    <a:pt x="1362052" y="1584306"/>
                    <a:pt x="1374844" y="1571513"/>
                    <a:pt x="1390627" y="1571513"/>
                  </a:cubicBezTo>
                  <a:lnTo>
                    <a:pt x="1390627" y="1533413"/>
                  </a:lnTo>
                  <a:cubicBezTo>
                    <a:pt x="1374844" y="1533413"/>
                    <a:pt x="1362052" y="1520622"/>
                    <a:pt x="1362052" y="1504838"/>
                  </a:cubicBezTo>
                  <a:cubicBezTo>
                    <a:pt x="1362052" y="1489056"/>
                    <a:pt x="1374844" y="1476263"/>
                    <a:pt x="1390627" y="1476263"/>
                  </a:cubicBezTo>
                  <a:lnTo>
                    <a:pt x="1390627" y="1438163"/>
                  </a:lnTo>
                  <a:cubicBezTo>
                    <a:pt x="1374844" y="1438163"/>
                    <a:pt x="1362052" y="1425372"/>
                    <a:pt x="1362052" y="1409588"/>
                  </a:cubicBezTo>
                  <a:cubicBezTo>
                    <a:pt x="1362052" y="1393806"/>
                    <a:pt x="1374844" y="1381013"/>
                    <a:pt x="1390627" y="1381013"/>
                  </a:cubicBezTo>
                  <a:lnTo>
                    <a:pt x="1390627" y="1342913"/>
                  </a:lnTo>
                  <a:cubicBezTo>
                    <a:pt x="1374844" y="1342913"/>
                    <a:pt x="1362052" y="1330122"/>
                    <a:pt x="1362052" y="1314338"/>
                  </a:cubicBezTo>
                  <a:cubicBezTo>
                    <a:pt x="1362052" y="1298556"/>
                    <a:pt x="1374844" y="1285763"/>
                    <a:pt x="1390627" y="1285763"/>
                  </a:cubicBezTo>
                  <a:lnTo>
                    <a:pt x="1390627" y="1247663"/>
                  </a:lnTo>
                  <a:cubicBezTo>
                    <a:pt x="1374844" y="1247663"/>
                    <a:pt x="1362052" y="1234872"/>
                    <a:pt x="1362052" y="1219088"/>
                  </a:cubicBezTo>
                  <a:cubicBezTo>
                    <a:pt x="1362052" y="1203306"/>
                    <a:pt x="1374844" y="1190513"/>
                    <a:pt x="1390627" y="1190513"/>
                  </a:cubicBezTo>
                  <a:lnTo>
                    <a:pt x="1390627" y="1152413"/>
                  </a:lnTo>
                  <a:cubicBezTo>
                    <a:pt x="1374844" y="1152413"/>
                    <a:pt x="1362052" y="1139622"/>
                    <a:pt x="1362052" y="1123838"/>
                  </a:cubicBezTo>
                  <a:cubicBezTo>
                    <a:pt x="1362052" y="1108056"/>
                    <a:pt x="1374844" y="1095263"/>
                    <a:pt x="1390627" y="1095263"/>
                  </a:cubicBezTo>
                  <a:lnTo>
                    <a:pt x="1390627" y="1057163"/>
                  </a:lnTo>
                  <a:cubicBezTo>
                    <a:pt x="1374844" y="1057163"/>
                    <a:pt x="1362052" y="1044371"/>
                    <a:pt x="1362052" y="1028588"/>
                  </a:cubicBezTo>
                  <a:cubicBezTo>
                    <a:pt x="1362052" y="1012806"/>
                    <a:pt x="1374844" y="1000013"/>
                    <a:pt x="1390627" y="1000013"/>
                  </a:cubicBezTo>
                  <a:lnTo>
                    <a:pt x="1390627" y="961913"/>
                  </a:lnTo>
                  <a:cubicBezTo>
                    <a:pt x="1374844" y="961913"/>
                    <a:pt x="1362052" y="949121"/>
                    <a:pt x="1362052" y="933338"/>
                  </a:cubicBezTo>
                  <a:cubicBezTo>
                    <a:pt x="1362052" y="917556"/>
                    <a:pt x="1374844" y="904763"/>
                    <a:pt x="1390627" y="904763"/>
                  </a:cubicBezTo>
                  <a:lnTo>
                    <a:pt x="1390627" y="866663"/>
                  </a:lnTo>
                  <a:cubicBezTo>
                    <a:pt x="1374844" y="866663"/>
                    <a:pt x="1362052" y="853871"/>
                    <a:pt x="1362052" y="838088"/>
                  </a:cubicBezTo>
                  <a:cubicBezTo>
                    <a:pt x="1362052" y="822306"/>
                    <a:pt x="1374844" y="809513"/>
                    <a:pt x="1390627" y="809513"/>
                  </a:cubicBezTo>
                  <a:lnTo>
                    <a:pt x="1390627" y="771413"/>
                  </a:lnTo>
                  <a:cubicBezTo>
                    <a:pt x="1374844" y="771413"/>
                    <a:pt x="1362052" y="758621"/>
                    <a:pt x="1362052" y="742838"/>
                  </a:cubicBezTo>
                  <a:cubicBezTo>
                    <a:pt x="1362052" y="727056"/>
                    <a:pt x="1374844" y="714263"/>
                    <a:pt x="1390627" y="714263"/>
                  </a:cubicBezTo>
                  <a:lnTo>
                    <a:pt x="1390627" y="676163"/>
                  </a:lnTo>
                  <a:cubicBezTo>
                    <a:pt x="1374844" y="676163"/>
                    <a:pt x="1362052" y="663371"/>
                    <a:pt x="1362052" y="647588"/>
                  </a:cubicBezTo>
                  <a:cubicBezTo>
                    <a:pt x="1362052" y="631806"/>
                    <a:pt x="1374844" y="619013"/>
                    <a:pt x="1390627" y="619013"/>
                  </a:cubicBezTo>
                  <a:lnTo>
                    <a:pt x="1390627" y="580913"/>
                  </a:lnTo>
                  <a:cubicBezTo>
                    <a:pt x="1374844" y="580913"/>
                    <a:pt x="1362052" y="568121"/>
                    <a:pt x="1362052" y="552338"/>
                  </a:cubicBezTo>
                  <a:cubicBezTo>
                    <a:pt x="1362052" y="536556"/>
                    <a:pt x="1374844" y="523763"/>
                    <a:pt x="1390627" y="523763"/>
                  </a:cubicBezTo>
                  <a:lnTo>
                    <a:pt x="1390627" y="485663"/>
                  </a:lnTo>
                  <a:cubicBezTo>
                    <a:pt x="1374844" y="485663"/>
                    <a:pt x="1362052" y="472871"/>
                    <a:pt x="1362052" y="457088"/>
                  </a:cubicBezTo>
                  <a:cubicBezTo>
                    <a:pt x="1362052" y="441306"/>
                    <a:pt x="1374844" y="428513"/>
                    <a:pt x="1390627" y="428513"/>
                  </a:cubicBezTo>
                  <a:lnTo>
                    <a:pt x="1390627" y="390413"/>
                  </a:lnTo>
                  <a:cubicBezTo>
                    <a:pt x="1374844" y="390413"/>
                    <a:pt x="1362052" y="377621"/>
                    <a:pt x="1362052" y="361838"/>
                  </a:cubicBezTo>
                  <a:cubicBezTo>
                    <a:pt x="1362052" y="346056"/>
                    <a:pt x="1374844" y="333263"/>
                    <a:pt x="1390627" y="333263"/>
                  </a:cubicBezTo>
                  <a:lnTo>
                    <a:pt x="1390627" y="295163"/>
                  </a:lnTo>
                  <a:cubicBezTo>
                    <a:pt x="1374844" y="295163"/>
                    <a:pt x="1362052" y="282371"/>
                    <a:pt x="1362052" y="266588"/>
                  </a:cubicBezTo>
                  <a:cubicBezTo>
                    <a:pt x="1362052" y="250806"/>
                    <a:pt x="1374844" y="238013"/>
                    <a:pt x="1390627" y="238013"/>
                  </a:cubicBezTo>
                  <a:lnTo>
                    <a:pt x="1390627" y="199913"/>
                  </a:lnTo>
                  <a:cubicBezTo>
                    <a:pt x="1374844" y="199913"/>
                    <a:pt x="1362052" y="187121"/>
                    <a:pt x="1362052" y="171338"/>
                  </a:cubicBezTo>
                  <a:cubicBezTo>
                    <a:pt x="1362052" y="155556"/>
                    <a:pt x="1374844" y="142763"/>
                    <a:pt x="1390627" y="142763"/>
                  </a:cubicBezTo>
                  <a:lnTo>
                    <a:pt x="1390627" y="104663"/>
                  </a:lnTo>
                  <a:cubicBezTo>
                    <a:pt x="1374844" y="104663"/>
                    <a:pt x="1362052" y="91871"/>
                    <a:pt x="1362052" y="76088"/>
                  </a:cubicBezTo>
                  <a:cubicBezTo>
                    <a:pt x="1362052" y="60306"/>
                    <a:pt x="1374844" y="47513"/>
                    <a:pt x="1390627" y="47513"/>
                  </a:cubicBezTo>
                  <a:lnTo>
                    <a:pt x="1390627" y="-112"/>
                  </a:lnTo>
                  <a:lnTo>
                    <a:pt x="1343002" y="-112"/>
                  </a:lnTo>
                  <a:cubicBezTo>
                    <a:pt x="1343002" y="15671"/>
                    <a:pt x="1330210" y="28463"/>
                    <a:pt x="1314427" y="28463"/>
                  </a:cubicBezTo>
                  <a:cubicBezTo>
                    <a:pt x="1298644" y="28463"/>
                    <a:pt x="1285852" y="15671"/>
                    <a:pt x="1285852" y="-112"/>
                  </a:cubicBezTo>
                  <a:lnTo>
                    <a:pt x="1247752" y="-112"/>
                  </a:lnTo>
                  <a:cubicBezTo>
                    <a:pt x="1247752" y="15671"/>
                    <a:pt x="1234960" y="28463"/>
                    <a:pt x="1219177" y="28463"/>
                  </a:cubicBezTo>
                  <a:cubicBezTo>
                    <a:pt x="1203394" y="28463"/>
                    <a:pt x="1190602" y="15671"/>
                    <a:pt x="1190602" y="-112"/>
                  </a:cubicBezTo>
                  <a:lnTo>
                    <a:pt x="1152502" y="-112"/>
                  </a:lnTo>
                  <a:cubicBezTo>
                    <a:pt x="1152502" y="15671"/>
                    <a:pt x="1139710" y="28463"/>
                    <a:pt x="1123927" y="28463"/>
                  </a:cubicBezTo>
                  <a:cubicBezTo>
                    <a:pt x="1108144" y="28463"/>
                    <a:pt x="1095352" y="15671"/>
                    <a:pt x="1095352" y="-112"/>
                  </a:cubicBezTo>
                  <a:lnTo>
                    <a:pt x="1057252" y="-112"/>
                  </a:lnTo>
                  <a:cubicBezTo>
                    <a:pt x="1057252" y="15671"/>
                    <a:pt x="1044460" y="28463"/>
                    <a:pt x="1028677" y="28463"/>
                  </a:cubicBezTo>
                  <a:cubicBezTo>
                    <a:pt x="1012894" y="28463"/>
                    <a:pt x="1000102" y="15671"/>
                    <a:pt x="1000102" y="-112"/>
                  </a:cubicBezTo>
                  <a:lnTo>
                    <a:pt x="962002" y="-112"/>
                  </a:lnTo>
                  <a:cubicBezTo>
                    <a:pt x="962002" y="15671"/>
                    <a:pt x="949210" y="28463"/>
                    <a:pt x="933427" y="28463"/>
                  </a:cubicBezTo>
                  <a:cubicBezTo>
                    <a:pt x="917644" y="28463"/>
                    <a:pt x="904852" y="15671"/>
                    <a:pt x="904852" y="-112"/>
                  </a:cubicBezTo>
                  <a:lnTo>
                    <a:pt x="866752" y="-112"/>
                  </a:lnTo>
                  <a:cubicBezTo>
                    <a:pt x="866752" y="15671"/>
                    <a:pt x="853960" y="28463"/>
                    <a:pt x="838177" y="28463"/>
                  </a:cubicBezTo>
                  <a:cubicBezTo>
                    <a:pt x="822394" y="28463"/>
                    <a:pt x="809602" y="15671"/>
                    <a:pt x="809602" y="-112"/>
                  </a:cubicBezTo>
                  <a:lnTo>
                    <a:pt x="771502" y="-112"/>
                  </a:lnTo>
                  <a:cubicBezTo>
                    <a:pt x="771502" y="15671"/>
                    <a:pt x="758710" y="28463"/>
                    <a:pt x="742927" y="28463"/>
                  </a:cubicBezTo>
                  <a:cubicBezTo>
                    <a:pt x="727144" y="28463"/>
                    <a:pt x="714352" y="15671"/>
                    <a:pt x="714352" y="-112"/>
                  </a:cubicBezTo>
                  <a:lnTo>
                    <a:pt x="676252" y="-112"/>
                  </a:lnTo>
                  <a:cubicBezTo>
                    <a:pt x="676252" y="15671"/>
                    <a:pt x="663460" y="28463"/>
                    <a:pt x="647677" y="28463"/>
                  </a:cubicBezTo>
                  <a:cubicBezTo>
                    <a:pt x="631894" y="28463"/>
                    <a:pt x="619102" y="15671"/>
                    <a:pt x="619102" y="-112"/>
                  </a:cubicBezTo>
                  <a:lnTo>
                    <a:pt x="581002" y="-112"/>
                  </a:lnTo>
                  <a:cubicBezTo>
                    <a:pt x="581002" y="15671"/>
                    <a:pt x="568210" y="28463"/>
                    <a:pt x="552427" y="28463"/>
                  </a:cubicBezTo>
                  <a:cubicBezTo>
                    <a:pt x="536644" y="28463"/>
                    <a:pt x="523852" y="15671"/>
                    <a:pt x="523852" y="-112"/>
                  </a:cubicBezTo>
                  <a:lnTo>
                    <a:pt x="485752" y="-112"/>
                  </a:lnTo>
                  <a:cubicBezTo>
                    <a:pt x="485752" y="15671"/>
                    <a:pt x="472960" y="28463"/>
                    <a:pt x="457177" y="28463"/>
                  </a:cubicBezTo>
                  <a:cubicBezTo>
                    <a:pt x="441394" y="28463"/>
                    <a:pt x="428602" y="15671"/>
                    <a:pt x="428602" y="-112"/>
                  </a:cubicBezTo>
                  <a:lnTo>
                    <a:pt x="390502" y="-112"/>
                  </a:lnTo>
                  <a:cubicBezTo>
                    <a:pt x="390502" y="15671"/>
                    <a:pt x="377710" y="28463"/>
                    <a:pt x="361927" y="28463"/>
                  </a:cubicBezTo>
                  <a:cubicBezTo>
                    <a:pt x="346144" y="28463"/>
                    <a:pt x="333352" y="15671"/>
                    <a:pt x="333352" y="-112"/>
                  </a:cubicBezTo>
                  <a:lnTo>
                    <a:pt x="295252" y="-112"/>
                  </a:lnTo>
                  <a:cubicBezTo>
                    <a:pt x="295252" y="15671"/>
                    <a:pt x="282460" y="28463"/>
                    <a:pt x="266677" y="28463"/>
                  </a:cubicBezTo>
                  <a:cubicBezTo>
                    <a:pt x="250894" y="28463"/>
                    <a:pt x="238102" y="15671"/>
                    <a:pt x="238102" y="-112"/>
                  </a:cubicBezTo>
                  <a:lnTo>
                    <a:pt x="200002" y="-112"/>
                  </a:lnTo>
                  <a:cubicBezTo>
                    <a:pt x="200002" y="15671"/>
                    <a:pt x="187210" y="28463"/>
                    <a:pt x="171427" y="28463"/>
                  </a:cubicBezTo>
                  <a:cubicBezTo>
                    <a:pt x="155644" y="28463"/>
                    <a:pt x="142852" y="15671"/>
                    <a:pt x="142852" y="-112"/>
                  </a:cubicBezTo>
                  <a:lnTo>
                    <a:pt x="104752" y="-112"/>
                  </a:lnTo>
                  <a:cubicBezTo>
                    <a:pt x="104752" y="15671"/>
                    <a:pt x="91960" y="28463"/>
                    <a:pt x="76177" y="28463"/>
                  </a:cubicBezTo>
                  <a:cubicBezTo>
                    <a:pt x="60394" y="28463"/>
                    <a:pt x="47602" y="15671"/>
                    <a:pt x="47602" y="-112"/>
                  </a:cubicBezTo>
                  <a:lnTo>
                    <a:pt x="-23" y="-112"/>
                  </a:lnTo>
                  <a:lnTo>
                    <a:pt x="-23" y="47513"/>
                  </a:lnTo>
                  <a:cubicBezTo>
                    <a:pt x="15760" y="47513"/>
                    <a:pt x="28552" y="60306"/>
                    <a:pt x="28552" y="76088"/>
                  </a:cubicBezTo>
                  <a:cubicBezTo>
                    <a:pt x="28552" y="91871"/>
                    <a:pt x="15760" y="104663"/>
                    <a:pt x="-23" y="104663"/>
                  </a:cubicBezTo>
                  <a:lnTo>
                    <a:pt x="-23" y="142763"/>
                  </a:lnTo>
                  <a:cubicBezTo>
                    <a:pt x="15760" y="142763"/>
                    <a:pt x="28552" y="155556"/>
                    <a:pt x="28552" y="171338"/>
                  </a:cubicBezTo>
                  <a:cubicBezTo>
                    <a:pt x="28552" y="187121"/>
                    <a:pt x="15760" y="199913"/>
                    <a:pt x="-23" y="199913"/>
                  </a:cubicBezTo>
                  <a:lnTo>
                    <a:pt x="-23" y="238013"/>
                  </a:lnTo>
                  <a:cubicBezTo>
                    <a:pt x="15760" y="238013"/>
                    <a:pt x="28552" y="250806"/>
                    <a:pt x="28552" y="266588"/>
                  </a:cubicBezTo>
                  <a:cubicBezTo>
                    <a:pt x="28552" y="282371"/>
                    <a:pt x="15760" y="295163"/>
                    <a:pt x="-23" y="295163"/>
                  </a:cubicBezTo>
                  <a:lnTo>
                    <a:pt x="-23" y="333263"/>
                  </a:lnTo>
                  <a:cubicBezTo>
                    <a:pt x="15760" y="333263"/>
                    <a:pt x="28552" y="346056"/>
                    <a:pt x="28552" y="361838"/>
                  </a:cubicBezTo>
                  <a:cubicBezTo>
                    <a:pt x="28552" y="377621"/>
                    <a:pt x="15760" y="390413"/>
                    <a:pt x="-23" y="390413"/>
                  </a:cubicBezTo>
                  <a:lnTo>
                    <a:pt x="-23" y="428513"/>
                  </a:lnTo>
                  <a:cubicBezTo>
                    <a:pt x="15760" y="428513"/>
                    <a:pt x="28552" y="441306"/>
                    <a:pt x="28552" y="457088"/>
                  </a:cubicBezTo>
                  <a:cubicBezTo>
                    <a:pt x="28552" y="472871"/>
                    <a:pt x="15760" y="485663"/>
                    <a:pt x="-23" y="485663"/>
                  </a:cubicBezTo>
                  <a:lnTo>
                    <a:pt x="-23" y="523763"/>
                  </a:lnTo>
                  <a:cubicBezTo>
                    <a:pt x="15760" y="523763"/>
                    <a:pt x="28552" y="536556"/>
                    <a:pt x="28552" y="552338"/>
                  </a:cubicBezTo>
                  <a:cubicBezTo>
                    <a:pt x="28552" y="568121"/>
                    <a:pt x="15760" y="580913"/>
                    <a:pt x="-23" y="580913"/>
                  </a:cubicBezTo>
                  <a:lnTo>
                    <a:pt x="-23" y="619013"/>
                  </a:lnTo>
                  <a:cubicBezTo>
                    <a:pt x="15760" y="619013"/>
                    <a:pt x="28552" y="631806"/>
                    <a:pt x="28552" y="647588"/>
                  </a:cubicBezTo>
                  <a:cubicBezTo>
                    <a:pt x="28552" y="663371"/>
                    <a:pt x="15760" y="676163"/>
                    <a:pt x="-23" y="676163"/>
                  </a:cubicBezTo>
                  <a:lnTo>
                    <a:pt x="-23" y="714263"/>
                  </a:lnTo>
                  <a:cubicBezTo>
                    <a:pt x="15760" y="714263"/>
                    <a:pt x="28552" y="727056"/>
                    <a:pt x="28552" y="742838"/>
                  </a:cubicBezTo>
                  <a:cubicBezTo>
                    <a:pt x="28552" y="758621"/>
                    <a:pt x="15760" y="771413"/>
                    <a:pt x="-23" y="771413"/>
                  </a:cubicBezTo>
                  <a:lnTo>
                    <a:pt x="-23" y="809513"/>
                  </a:lnTo>
                  <a:cubicBezTo>
                    <a:pt x="15760" y="809513"/>
                    <a:pt x="28552" y="822306"/>
                    <a:pt x="28552" y="838088"/>
                  </a:cubicBezTo>
                  <a:cubicBezTo>
                    <a:pt x="28552" y="853871"/>
                    <a:pt x="15760" y="866663"/>
                    <a:pt x="-23" y="866663"/>
                  </a:cubicBezTo>
                  <a:lnTo>
                    <a:pt x="-23" y="904763"/>
                  </a:lnTo>
                  <a:cubicBezTo>
                    <a:pt x="15760" y="904763"/>
                    <a:pt x="28552" y="917556"/>
                    <a:pt x="28552" y="933338"/>
                  </a:cubicBezTo>
                  <a:cubicBezTo>
                    <a:pt x="28552" y="949121"/>
                    <a:pt x="15760" y="961913"/>
                    <a:pt x="-23" y="961913"/>
                  </a:cubicBezTo>
                  <a:lnTo>
                    <a:pt x="-23" y="1000013"/>
                  </a:lnTo>
                  <a:cubicBezTo>
                    <a:pt x="15760" y="1000013"/>
                    <a:pt x="28552" y="1012806"/>
                    <a:pt x="28552" y="1028588"/>
                  </a:cubicBezTo>
                  <a:cubicBezTo>
                    <a:pt x="28552" y="1044371"/>
                    <a:pt x="15760" y="1057163"/>
                    <a:pt x="-23" y="1057163"/>
                  </a:cubicBezTo>
                  <a:lnTo>
                    <a:pt x="-23" y="1095263"/>
                  </a:lnTo>
                  <a:cubicBezTo>
                    <a:pt x="15760" y="1095263"/>
                    <a:pt x="28552" y="1108056"/>
                    <a:pt x="28552" y="1123838"/>
                  </a:cubicBezTo>
                  <a:cubicBezTo>
                    <a:pt x="28552" y="1139622"/>
                    <a:pt x="15760" y="1152413"/>
                    <a:pt x="-23" y="1152413"/>
                  </a:cubicBezTo>
                  <a:lnTo>
                    <a:pt x="-23" y="1190513"/>
                  </a:lnTo>
                  <a:cubicBezTo>
                    <a:pt x="15760" y="1190513"/>
                    <a:pt x="28552" y="1203306"/>
                    <a:pt x="28552" y="1219088"/>
                  </a:cubicBezTo>
                  <a:cubicBezTo>
                    <a:pt x="28552" y="1234872"/>
                    <a:pt x="15760" y="1247663"/>
                    <a:pt x="-23" y="1247663"/>
                  </a:cubicBezTo>
                  <a:lnTo>
                    <a:pt x="-23" y="1285763"/>
                  </a:lnTo>
                  <a:cubicBezTo>
                    <a:pt x="15760" y="1285763"/>
                    <a:pt x="28552" y="1298556"/>
                    <a:pt x="28552" y="1314338"/>
                  </a:cubicBezTo>
                  <a:cubicBezTo>
                    <a:pt x="28552" y="1330122"/>
                    <a:pt x="15760" y="1342913"/>
                    <a:pt x="-23" y="1342913"/>
                  </a:cubicBezTo>
                  <a:lnTo>
                    <a:pt x="-23" y="1381013"/>
                  </a:lnTo>
                  <a:cubicBezTo>
                    <a:pt x="15760" y="1381013"/>
                    <a:pt x="28552" y="1393806"/>
                    <a:pt x="28552" y="1409588"/>
                  </a:cubicBezTo>
                  <a:cubicBezTo>
                    <a:pt x="28552" y="1425372"/>
                    <a:pt x="15760" y="1438163"/>
                    <a:pt x="-23" y="1438163"/>
                  </a:cubicBezTo>
                  <a:lnTo>
                    <a:pt x="-23" y="1476263"/>
                  </a:lnTo>
                  <a:cubicBezTo>
                    <a:pt x="15760" y="1476263"/>
                    <a:pt x="28552" y="1489056"/>
                    <a:pt x="28552" y="1504838"/>
                  </a:cubicBezTo>
                  <a:cubicBezTo>
                    <a:pt x="28552" y="1520622"/>
                    <a:pt x="15760" y="1533413"/>
                    <a:pt x="-23" y="1533413"/>
                  </a:cubicBezTo>
                  <a:lnTo>
                    <a:pt x="-23" y="1571513"/>
                  </a:lnTo>
                  <a:cubicBezTo>
                    <a:pt x="15760" y="1571513"/>
                    <a:pt x="28552" y="1584306"/>
                    <a:pt x="28552" y="1600088"/>
                  </a:cubicBezTo>
                  <a:cubicBezTo>
                    <a:pt x="28552" y="1615872"/>
                    <a:pt x="15760" y="1628663"/>
                    <a:pt x="-23" y="1628663"/>
                  </a:cubicBezTo>
                  <a:lnTo>
                    <a:pt x="-23" y="1666763"/>
                  </a:lnTo>
                  <a:cubicBezTo>
                    <a:pt x="15760" y="1666763"/>
                    <a:pt x="28552" y="1679556"/>
                    <a:pt x="28552" y="1695338"/>
                  </a:cubicBezTo>
                  <a:cubicBezTo>
                    <a:pt x="28552" y="1711122"/>
                    <a:pt x="15760" y="1723913"/>
                    <a:pt x="-23" y="1723913"/>
                  </a:cubicBezTo>
                  <a:lnTo>
                    <a:pt x="-23" y="1762013"/>
                  </a:lnTo>
                  <a:cubicBezTo>
                    <a:pt x="15760" y="1762013"/>
                    <a:pt x="28552" y="1774806"/>
                    <a:pt x="28552" y="1790588"/>
                  </a:cubicBezTo>
                  <a:cubicBezTo>
                    <a:pt x="28552" y="1806372"/>
                    <a:pt x="15760" y="1819163"/>
                    <a:pt x="-23" y="1819163"/>
                  </a:cubicBezTo>
                  <a:lnTo>
                    <a:pt x="-23" y="1857263"/>
                  </a:lnTo>
                  <a:cubicBezTo>
                    <a:pt x="15760" y="1857263"/>
                    <a:pt x="28552" y="1870056"/>
                    <a:pt x="28552" y="1885838"/>
                  </a:cubicBezTo>
                  <a:cubicBezTo>
                    <a:pt x="28552" y="1901622"/>
                    <a:pt x="15760" y="1914413"/>
                    <a:pt x="-23" y="1914413"/>
                  </a:cubicBezTo>
                  <a:lnTo>
                    <a:pt x="-23" y="1962038"/>
                  </a:lnTo>
                  <a:lnTo>
                    <a:pt x="47602" y="1962038"/>
                  </a:lnTo>
                  <a:cubicBezTo>
                    <a:pt x="47602" y="1946256"/>
                    <a:pt x="60394" y="1933463"/>
                    <a:pt x="76177" y="1933463"/>
                  </a:cubicBezTo>
                  <a:cubicBezTo>
                    <a:pt x="91960" y="1933463"/>
                    <a:pt x="104752" y="1946256"/>
                    <a:pt x="104752" y="1962038"/>
                  </a:cubicBezTo>
                  <a:lnTo>
                    <a:pt x="142852" y="1962038"/>
                  </a:lnTo>
                  <a:cubicBezTo>
                    <a:pt x="142852" y="1946256"/>
                    <a:pt x="155644" y="1933463"/>
                    <a:pt x="171427" y="1933463"/>
                  </a:cubicBezTo>
                  <a:cubicBezTo>
                    <a:pt x="187210" y="1933463"/>
                    <a:pt x="200002" y="1946256"/>
                    <a:pt x="200002" y="1962038"/>
                  </a:cubicBezTo>
                  <a:lnTo>
                    <a:pt x="238102" y="1962038"/>
                  </a:lnTo>
                  <a:cubicBezTo>
                    <a:pt x="238102" y="1946256"/>
                    <a:pt x="250894" y="1933463"/>
                    <a:pt x="266677" y="1933463"/>
                  </a:cubicBezTo>
                  <a:cubicBezTo>
                    <a:pt x="282460" y="1933463"/>
                    <a:pt x="295252" y="1946256"/>
                    <a:pt x="295252" y="1962038"/>
                  </a:cubicBezTo>
                  <a:lnTo>
                    <a:pt x="333352" y="1962038"/>
                  </a:lnTo>
                  <a:cubicBezTo>
                    <a:pt x="333352" y="1946256"/>
                    <a:pt x="346144" y="1933463"/>
                    <a:pt x="361927" y="1933463"/>
                  </a:cubicBezTo>
                  <a:cubicBezTo>
                    <a:pt x="377710" y="1933463"/>
                    <a:pt x="390502" y="1946256"/>
                    <a:pt x="390502" y="1962038"/>
                  </a:cubicBezTo>
                  <a:lnTo>
                    <a:pt x="428602" y="1962038"/>
                  </a:lnTo>
                  <a:cubicBezTo>
                    <a:pt x="428602" y="1946256"/>
                    <a:pt x="441394" y="1933463"/>
                    <a:pt x="457177" y="1933463"/>
                  </a:cubicBezTo>
                  <a:cubicBezTo>
                    <a:pt x="472960" y="1933463"/>
                    <a:pt x="485752" y="1946256"/>
                    <a:pt x="485752" y="1962038"/>
                  </a:cubicBezTo>
                  <a:lnTo>
                    <a:pt x="523852" y="1962038"/>
                  </a:lnTo>
                  <a:cubicBezTo>
                    <a:pt x="523852" y="1946256"/>
                    <a:pt x="536644" y="1933463"/>
                    <a:pt x="552427" y="1933463"/>
                  </a:cubicBezTo>
                  <a:cubicBezTo>
                    <a:pt x="568210" y="1933463"/>
                    <a:pt x="581002" y="1946256"/>
                    <a:pt x="581002" y="1962038"/>
                  </a:cubicBezTo>
                  <a:lnTo>
                    <a:pt x="619102" y="1962038"/>
                  </a:lnTo>
                  <a:cubicBezTo>
                    <a:pt x="619102" y="1946256"/>
                    <a:pt x="631894" y="1933463"/>
                    <a:pt x="647677" y="1933463"/>
                  </a:cubicBezTo>
                  <a:cubicBezTo>
                    <a:pt x="663460" y="1933463"/>
                    <a:pt x="676252" y="1946256"/>
                    <a:pt x="676252" y="1962038"/>
                  </a:cubicBezTo>
                  <a:lnTo>
                    <a:pt x="714352" y="1962038"/>
                  </a:lnTo>
                  <a:cubicBezTo>
                    <a:pt x="714352" y="1946256"/>
                    <a:pt x="727144" y="1933463"/>
                    <a:pt x="742927" y="1933463"/>
                  </a:cubicBezTo>
                  <a:cubicBezTo>
                    <a:pt x="758710" y="1933463"/>
                    <a:pt x="771502" y="1946256"/>
                    <a:pt x="771502" y="1962038"/>
                  </a:cubicBezTo>
                  <a:lnTo>
                    <a:pt x="809602" y="1962038"/>
                  </a:lnTo>
                  <a:cubicBezTo>
                    <a:pt x="809602" y="1946256"/>
                    <a:pt x="822394" y="1933463"/>
                    <a:pt x="838177" y="1933463"/>
                  </a:cubicBezTo>
                  <a:cubicBezTo>
                    <a:pt x="853960" y="1933463"/>
                    <a:pt x="866752" y="1946256"/>
                    <a:pt x="866752" y="1962038"/>
                  </a:cubicBezTo>
                  <a:lnTo>
                    <a:pt x="904852" y="1962038"/>
                  </a:lnTo>
                  <a:cubicBezTo>
                    <a:pt x="904852" y="1946256"/>
                    <a:pt x="917644" y="1933463"/>
                    <a:pt x="933427" y="1933463"/>
                  </a:cubicBezTo>
                  <a:cubicBezTo>
                    <a:pt x="949210" y="1933463"/>
                    <a:pt x="962002" y="1946256"/>
                    <a:pt x="962002" y="1962038"/>
                  </a:cubicBezTo>
                  <a:lnTo>
                    <a:pt x="1000102" y="1962038"/>
                  </a:lnTo>
                  <a:cubicBezTo>
                    <a:pt x="1000102" y="1946256"/>
                    <a:pt x="1012894" y="1933463"/>
                    <a:pt x="1028677" y="1933463"/>
                  </a:cubicBezTo>
                  <a:cubicBezTo>
                    <a:pt x="1044460" y="1933463"/>
                    <a:pt x="1057252" y="1946256"/>
                    <a:pt x="1057252" y="1962038"/>
                  </a:cubicBezTo>
                  <a:lnTo>
                    <a:pt x="1095352" y="1962038"/>
                  </a:lnTo>
                  <a:cubicBezTo>
                    <a:pt x="1095352" y="1946256"/>
                    <a:pt x="1108144" y="1933463"/>
                    <a:pt x="1123927" y="1933463"/>
                  </a:cubicBezTo>
                  <a:cubicBezTo>
                    <a:pt x="1139710" y="1933463"/>
                    <a:pt x="1152502" y="1946256"/>
                    <a:pt x="1152502" y="1962038"/>
                  </a:cubicBezTo>
                  <a:lnTo>
                    <a:pt x="1190602" y="1962038"/>
                  </a:lnTo>
                  <a:cubicBezTo>
                    <a:pt x="1190602" y="1946256"/>
                    <a:pt x="1203394" y="1933463"/>
                    <a:pt x="1219177" y="1933463"/>
                  </a:cubicBezTo>
                  <a:cubicBezTo>
                    <a:pt x="1234960" y="1933463"/>
                    <a:pt x="1247752" y="1946256"/>
                    <a:pt x="1247752" y="1962038"/>
                  </a:cubicBezTo>
                  <a:lnTo>
                    <a:pt x="1285852" y="1962038"/>
                  </a:lnTo>
                  <a:cubicBezTo>
                    <a:pt x="1285852" y="1946256"/>
                    <a:pt x="1298644" y="1933463"/>
                    <a:pt x="1314427" y="1933463"/>
                  </a:cubicBezTo>
                  <a:cubicBezTo>
                    <a:pt x="1330210" y="1933463"/>
                    <a:pt x="1343002" y="1946256"/>
                    <a:pt x="1343002" y="1962038"/>
                  </a:cubicBezTo>
                  <a:lnTo>
                    <a:pt x="1390627" y="1962038"/>
                  </a:lnTo>
                  <a:lnTo>
                    <a:pt x="1390627" y="1914413"/>
                  </a:lnTo>
                  <a:cubicBezTo>
                    <a:pt x="1374844" y="1914413"/>
                    <a:pt x="1362052" y="1901622"/>
                    <a:pt x="1362052" y="1885838"/>
                  </a:cubicBezTo>
                  <a:close/>
                </a:path>
              </a:pathLst>
            </a:custGeom>
            <a:solidFill>
              <a:srgbClr val="FFFDF9"/>
            </a:solidFill>
            <a:ln w="6350">
              <a:solidFill>
                <a:srgbClr val="EAEAEA"/>
              </a:solidFill>
              <a:miter lim="800000"/>
            </a:ln>
            <a:effectLst>
              <a:outerShdw blurRad="50800" dist="50800" dir="5400000" algn="t" rotWithShape="0">
                <a:prstClr val="black">
                  <a:alpha val="31000"/>
                </a:prstClr>
              </a:outerShdw>
            </a:effectLst>
          </p:spPr>
          <p:txBody>
            <a:bodyPr rot="0" spcFirstLastPara="0" vert="horz" wrap="square" lIns="108000" tIns="108000" rIns="144000" bIns="72000" numCol="1" spcCol="0" rtlCol="0" fromWordArt="0" anchor="t" anchorCtr="0" forceAA="0" compatLnSpc="0">
              <a:noAutofit/>
            </a:bodyPr>
            <a:lstStyle>
              <a:lvl1pPr marL="190500" indent="-1905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0" algn="l" eaLnBrk="1" hangingPunct="1">
                <a:spcBef>
                  <a:spcPct val="40000"/>
                </a:spcBef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</a:pPr>
              <a:endParaRPr lang="en-US" altLang="en-US">
                <a:sym typeface="+mn-ea"/>
              </a:endParaRPr>
            </a:p>
          </p:txBody>
        </p:sp>
        <p:pic>
          <p:nvPicPr>
            <p:cNvPr id="24" name="图片 23" descr="E:/设计图片素材/7805785_.jpg7805785_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email"/>
            <a:srcRect l="5939" t="4870" r="5939" b="4870"/>
            <a:stretch>
              <a:fillRect/>
            </a:stretch>
          </p:blipFill>
          <p:spPr>
            <a:xfrm>
              <a:off x="5219" y="3041"/>
              <a:ext cx="8766" cy="1308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86" h="4754">
                  <a:moveTo>
                    <a:pt x="0" y="0"/>
                  </a:moveTo>
                  <a:lnTo>
                    <a:pt x="3186" y="0"/>
                  </a:lnTo>
                  <a:lnTo>
                    <a:pt x="3186" y="4754"/>
                  </a:lnTo>
                  <a:lnTo>
                    <a:pt x="0" y="475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567690" y="3378835"/>
            <a:ext cx="6083300" cy="200406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735633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‘</a:t>
            </a:r>
            <a:r>
              <a:rPr 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五育并举’是指教育应同时注重德育、智育、体育、群育和美育五个方面，强调教育的综合性。这一理念旨在培养全面发展、人格健全的现代公民，而非单一技能型人才。</a:t>
            </a:r>
            <a:endParaRPr lang="en-US" sz="20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28930" y="517843"/>
            <a:ext cx="6401435" cy="7048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五育并举定义与内涵</a:t>
            </a:r>
            <a:endParaRPr lang="en-US" sz="30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76045" y="2123440"/>
            <a:ext cx="44672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何为</a:t>
            </a:r>
            <a:r>
              <a:rPr lang="en-US" altLang="zh-CN" sz="6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“</a:t>
            </a:r>
            <a:r>
              <a:rPr lang="zh-CN" altLang="en-US" sz="6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五育</a:t>
            </a:r>
            <a:r>
              <a:rPr lang="en-US" altLang="zh-CN" sz="60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”</a:t>
            </a:r>
            <a:endParaRPr lang="en-US" altLang="zh-CN" sz="60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8010" y="1794510"/>
            <a:ext cx="4558665" cy="442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69925" y="4534535"/>
            <a:ext cx="10310495" cy="20637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梁启超提出‘五育’思想的背景是‘救亡图存’和‘塑造新民’的时代需求。他批判当时国民素质落后，认为只有通过新式教育培养具有现代人格、独立精神、健康体魄和公共道德的‘新民’，才能建设强大的‘少年中国’。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5" name="Text 3"/>
          <p:cNvSpPr/>
          <p:nvPr/>
        </p:nvSpPr>
        <p:spPr>
          <a:xfrm>
            <a:off x="578485" y="561340"/>
            <a:ext cx="5591175" cy="7302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zh-CN" altLang="en-US" sz="3200" b="1" dirty="0">
                <a:solidFill>
                  <a:srgbClr val="735633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梁启超的</a:t>
            </a:r>
            <a:r>
              <a:rPr lang="en-US" altLang="zh-CN" sz="3200" b="1" dirty="0">
                <a:solidFill>
                  <a:srgbClr val="735633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“</a:t>
            </a:r>
            <a:r>
              <a:rPr lang="zh-CN" altLang="en-US" sz="3200" b="1" dirty="0">
                <a:solidFill>
                  <a:srgbClr val="735633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五育</a:t>
            </a:r>
            <a:r>
              <a:rPr lang="en-US" altLang="zh-CN" sz="3200" b="1" dirty="0">
                <a:solidFill>
                  <a:srgbClr val="735633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”</a:t>
            </a:r>
            <a:r>
              <a:rPr lang="zh-CN" altLang="en-US" sz="3200" b="1" dirty="0">
                <a:solidFill>
                  <a:srgbClr val="735633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思想</a:t>
            </a:r>
            <a:endParaRPr lang="zh-CN" altLang="en-US" sz="3200" b="1" dirty="0">
              <a:solidFill>
                <a:srgbClr val="735633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1258" t="1704" r="-1258" b="15833"/>
          <a:stretch>
            <a:fillRect/>
          </a:stretch>
        </p:blipFill>
        <p:spPr>
          <a:xfrm>
            <a:off x="4289425" y="1433830"/>
            <a:ext cx="2625090" cy="28848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740" y="1433830"/>
            <a:ext cx="2978150" cy="2804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b="23377"/>
          <a:stretch>
            <a:fillRect/>
          </a:stretch>
        </p:blipFill>
        <p:spPr>
          <a:xfrm>
            <a:off x="1016635" y="1426845"/>
            <a:ext cx="2680335" cy="28848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18770" y="378460"/>
            <a:ext cx="11351260" cy="596138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>
            <p:custDataLst>
              <p:tags r:id="rId1"/>
            </p:custDataLst>
          </p:nvPr>
        </p:nvSpPr>
        <p:spPr>
          <a:xfrm>
            <a:off x="1043940" y="4388485"/>
            <a:ext cx="10104120" cy="23755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核心</a:t>
            </a:r>
            <a:r>
              <a:rPr lang="zh-CN" alt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：提倡公德与私德并重。他批判旧式教育只讲</a:t>
            </a:r>
            <a:r>
              <a:rPr lang="en-US" altLang="zh-CN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束身寡过</a:t>
            </a:r>
            <a:r>
              <a:rPr lang="en-US" altLang="zh-CN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的私德，而新民必须要有</a:t>
            </a:r>
            <a:r>
              <a:rPr lang="en-US" altLang="zh-CN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利群</a:t>
            </a:r>
            <a:r>
              <a:rPr lang="en-US" altLang="zh-CN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的公德，即爱国、爱群、尽责、守法、有独立人格和自由精神。</a:t>
            </a:r>
            <a:endParaRPr lang="zh-CN" altLang="en-US" sz="24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" name="Shape 11"/>
          <p:cNvSpPr/>
          <p:nvPr/>
        </p:nvSpPr>
        <p:spPr>
          <a:xfrm flipV="1">
            <a:off x="11669395" y="-20320"/>
            <a:ext cx="524510" cy="815975"/>
          </a:xfrm>
          <a:prstGeom prst="rect">
            <a:avLst/>
          </a:prstGeom>
          <a:solidFill>
            <a:srgbClr val="CEB570"/>
          </a:solidFill>
        </p:spPr>
      </p:sp>
      <p:sp>
        <p:nvSpPr>
          <p:cNvPr id="14" name="Text 12"/>
          <p:cNvSpPr/>
          <p:nvPr/>
        </p:nvSpPr>
        <p:spPr>
          <a:xfrm>
            <a:off x="11669395" y="-20320"/>
            <a:ext cx="524510" cy="81597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18770" y="434023"/>
            <a:ext cx="8899525" cy="7302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梁启超德育思想</a:t>
            </a:r>
            <a:endParaRPr lang="en-US" sz="32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7" name="Text 15"/>
          <p:cNvSpPr/>
          <p:nvPr>
            <p:custDataLst>
              <p:tags r:id="rId2"/>
            </p:custDataLst>
          </p:nvPr>
        </p:nvSpPr>
        <p:spPr>
          <a:xfrm>
            <a:off x="4504690" y="1588770"/>
            <a:ext cx="7205980" cy="23755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《新民说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论公德》：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我国民所最缺者，公德其一端也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……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无私德则不能立，合无量数卑污虚伪残忍愚懦之人，无以为国也；无公德则不能团，虽有无量数束身自好、廉谨良愿之人，仍无以为国也。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0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" y="1459865"/>
            <a:ext cx="3929380" cy="263398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4504690" y="1588770"/>
            <a:ext cx="7205980" cy="215265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-11430" y="0"/>
            <a:ext cx="12203430" cy="6856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2540" y="1189990"/>
            <a:ext cx="12189460" cy="0"/>
          </a:xfrm>
          <a:prstGeom prst="line">
            <a:avLst/>
          </a:prstGeom>
          <a:noFill/>
          <a:ln w="34925">
            <a:solidFill>
              <a:srgbClr val="735633"/>
            </a:solidFill>
            <a:prstDash val="solid"/>
            <a:headEnd type="none"/>
            <a:tailEnd type="none"/>
          </a:ln>
        </p:spPr>
      </p:sp>
      <p:sp>
        <p:nvSpPr>
          <p:cNvPr id="6" name="Text 4"/>
          <p:cNvSpPr/>
          <p:nvPr/>
        </p:nvSpPr>
        <p:spPr>
          <a:xfrm>
            <a:off x="437515" y="215900"/>
            <a:ext cx="6678930" cy="829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梁启超智育思想</a:t>
            </a:r>
            <a:endParaRPr lang="zh-CN" altLang="en-US" sz="2800" b="1" dirty="0">
              <a:solidFill>
                <a:srgbClr val="735633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  <a:sym typeface="+mn-ea"/>
            </a:endParaRPr>
          </a:p>
        </p:txBody>
      </p:sp>
      <p:sp>
        <p:nvSpPr>
          <p:cNvPr id="10" name="Text 8"/>
          <p:cNvSpPr/>
          <p:nvPr>
            <p:custDataLst>
              <p:tags r:id="rId1"/>
            </p:custDataLst>
          </p:nvPr>
        </p:nvSpPr>
        <p:spPr>
          <a:xfrm>
            <a:off x="5556250" y="2230755"/>
            <a:ext cx="5158105" cy="690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反对八股取士</a:t>
            </a: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，</a:t>
            </a:r>
            <a:r>
              <a:rPr 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  <a:sym typeface="+mn-ea"/>
              </a:rPr>
              <a:t>倡导经世致用的实学</a:t>
            </a:r>
            <a:endParaRPr lang="en-US" sz="24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4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4" name="Text 12"/>
          <p:cNvSpPr/>
          <p:nvPr>
            <p:custDataLst>
              <p:tags r:id="rId2"/>
            </p:custDataLst>
          </p:nvPr>
        </p:nvSpPr>
        <p:spPr>
          <a:xfrm>
            <a:off x="5462270" y="3310255"/>
            <a:ext cx="4699635" cy="5010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735633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培养独立思考和研究能力</a:t>
            </a:r>
            <a:endParaRPr lang="zh-CN" altLang="en-US" sz="2400" b="1" dirty="0">
              <a:solidFill>
                <a:srgbClr val="735633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8" name="Text 16"/>
          <p:cNvSpPr/>
          <p:nvPr>
            <p:custDataLst>
              <p:tags r:id="rId3"/>
            </p:custDataLst>
          </p:nvPr>
        </p:nvSpPr>
        <p:spPr>
          <a:xfrm>
            <a:off x="5430520" y="4382135"/>
            <a:ext cx="4761230" cy="5962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学习西方，</a:t>
            </a:r>
            <a:r>
              <a:rPr lang="en-US" sz="24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  <a:sym typeface="+mn-ea"/>
              </a:rPr>
              <a:t>倡导经世致用的实学</a:t>
            </a:r>
            <a:endParaRPr lang="en-US" sz="24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zh-CN" altLang="en-US" sz="24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pic>
        <p:nvPicPr>
          <p:cNvPr id="24" name="图片 23" descr="7b0a202020202266696c746572223a20223131220a7d0a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1060000">
            <a:off x="590550" y="1958975"/>
            <a:ext cx="2204085" cy="29387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660000">
            <a:off x="2129155" y="2063115"/>
            <a:ext cx="2065020" cy="2983230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5042535" y="2444750"/>
            <a:ext cx="240665" cy="2628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042535" y="3548380"/>
            <a:ext cx="240665" cy="2628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042535" y="4652010"/>
            <a:ext cx="240665" cy="26289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48970" y="475615"/>
            <a:ext cx="6401435" cy="7048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梁启超体育思想</a:t>
            </a:r>
            <a:endParaRPr lang="en-US" sz="32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81735" y="1510030"/>
            <a:ext cx="4771390" cy="5213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强国与强种的关系</a:t>
            </a:r>
            <a:endParaRPr lang="en-US" sz="24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13435" y="2031365"/>
            <a:ext cx="6254750" cy="58610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《新民说·论尚武》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强国必先强种，强种必先强身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0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6" name="Text 4"/>
          <p:cNvSpPr/>
          <p:nvPr/>
        </p:nvSpPr>
        <p:spPr>
          <a:xfrm>
            <a:off x="601345" y="1447800"/>
            <a:ext cx="100711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64426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01</a:t>
            </a:r>
            <a:endParaRPr lang="en-US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Shape 5"/>
          <p:cNvSpPr/>
          <p:nvPr/>
        </p:nvSpPr>
        <p:spPr>
          <a:xfrm flipH="1">
            <a:off x="4369435" y="3568700"/>
            <a:ext cx="3175" cy="2452370"/>
          </a:xfrm>
          <a:prstGeom prst="line">
            <a:avLst/>
          </a:prstGeom>
          <a:noFill/>
          <a:ln w="12700">
            <a:solidFill>
              <a:srgbClr val="664426"/>
            </a:solidFill>
            <a:prstDash val="solid"/>
            <a:headEnd type="none"/>
            <a:tailEnd type="none"/>
          </a:ln>
        </p:spPr>
      </p:sp>
      <p:sp>
        <p:nvSpPr>
          <p:cNvPr id="9" name="Text 6"/>
          <p:cNvSpPr/>
          <p:nvPr/>
        </p:nvSpPr>
        <p:spPr>
          <a:xfrm>
            <a:off x="982345" y="3342005"/>
            <a:ext cx="4771390" cy="5213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提倡尚武精神</a:t>
            </a:r>
            <a:r>
              <a:rPr lang="zh-CN" alt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和尚体魄</a:t>
            </a:r>
            <a:endParaRPr lang="zh-CN" altLang="en-US" sz="24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60680" y="4019550"/>
            <a:ext cx="3472815" cy="24390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《新民说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论尚武》：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体魄者，与精神有密切之关系者也。有健康强国之体魄，然后有坚忍不屈之精神。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0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39725" y="3279775"/>
            <a:ext cx="100711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64426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02</a:t>
            </a:r>
            <a:endParaRPr lang="en-US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116830" y="3342005"/>
            <a:ext cx="4771390" cy="52133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反对戕害女性身体的陋习</a:t>
            </a:r>
            <a:endParaRPr lang="en-US" sz="24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597400" y="4135120"/>
            <a:ext cx="3910965" cy="149034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梁启超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曾创立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戒缠足会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强调体育对提升民族整体素质的重要性。</a:t>
            </a:r>
            <a:endParaRPr lang="en-US" sz="20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536440" y="3342005"/>
            <a:ext cx="1007110" cy="583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64426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03</a:t>
            </a:r>
            <a:endParaRPr lang="en-US" sz="1600" dirty="0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139430" y="1626870"/>
            <a:ext cx="3449320" cy="455041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733155" y="1180465"/>
            <a:ext cx="2997835" cy="4424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013460" y="1878330"/>
            <a:ext cx="3124200" cy="30670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培养合群与协作能力</a:t>
            </a:r>
            <a:endParaRPr lang="en-US" sz="24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013460" y="2468880"/>
            <a:ext cx="5866130" cy="12788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《新民说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·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论合群》中，梁启超指出：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人之所以异于禽兽者，以其能群也。</a:t>
            </a:r>
            <a:r>
              <a:rPr lang="en-US" altLang="zh-CN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 </a:t>
            </a:r>
            <a:endParaRPr lang="zh-CN" altLang="en-US" sz="20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Text 6"/>
          <p:cNvSpPr/>
          <p:nvPr/>
        </p:nvSpPr>
        <p:spPr>
          <a:xfrm>
            <a:off x="4338955" y="1273810"/>
            <a:ext cx="7137400" cy="264160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294005" y="457835"/>
            <a:ext cx="5591175" cy="815975"/>
          </a:xfrm>
          <a:prstGeom prst="rect">
            <a:avLst/>
          </a:prstGeom>
          <a:solidFill>
            <a:srgbClr val="735633"/>
          </a:solidFill>
        </p:spPr>
      </p:sp>
      <p:sp>
        <p:nvSpPr>
          <p:cNvPr id="12" name="Text 9"/>
          <p:cNvSpPr/>
          <p:nvPr/>
        </p:nvSpPr>
        <p:spPr>
          <a:xfrm>
            <a:off x="537845" y="543560"/>
            <a:ext cx="5473065" cy="73025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梁启超群育思想</a:t>
            </a:r>
            <a:endParaRPr lang="en-US" sz="3200" b="1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8530" y="4338955"/>
            <a:ext cx="3124200" cy="306705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提升社会凝聚力</a:t>
            </a:r>
            <a:endParaRPr lang="en-US" sz="24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13460" y="4942840"/>
            <a:ext cx="8388985" cy="1278890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梁启超认为，中国人缺乏组织能力和公共心，如同一盘散沙。新教育必须教会人们如何组成团体、遵守规则、为共同利益而合作</a:t>
            </a:r>
            <a:r>
              <a:rPr lang="en-US" sz="2000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</a:rPr>
              <a:t>。</a:t>
            </a:r>
            <a:endParaRPr lang="en-US" sz="2000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28660" y="387985"/>
            <a:ext cx="3348990" cy="45548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8" name="椭圆 17"/>
          <p:cNvSpPr/>
          <p:nvPr/>
        </p:nvSpPr>
        <p:spPr>
          <a:xfrm>
            <a:off x="537845" y="1913255"/>
            <a:ext cx="274320" cy="30670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37845" y="4490720"/>
            <a:ext cx="274320" cy="30670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-11430" y="0"/>
            <a:ext cx="12203430" cy="6856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475855" y="690245"/>
            <a:ext cx="4156075" cy="561403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885315" y="1816100"/>
            <a:ext cx="5122545" cy="1198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2400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《论小说与群治之关系》：</a:t>
            </a:r>
            <a:r>
              <a:rPr lang="en-US" altLang="zh-CN" sz="2400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欲新一国之民，不可不先新一国之小说。</a:t>
            </a:r>
            <a:r>
              <a:rPr lang="en-US" altLang="zh-CN" sz="2400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400" dirty="0">
              <a:solidFill>
                <a:srgbClr val="76593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846570" y="0"/>
            <a:ext cx="4444365" cy="588264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0996295" y="1322705"/>
            <a:ext cx="1222375" cy="274955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00990" y="201930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  <a:sym typeface="+mn-ea"/>
              </a:rPr>
              <a:t>梁启超</a:t>
            </a:r>
            <a:r>
              <a:rPr lang="zh-CN" altLang="en-US" sz="32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  <a:sym typeface="+mn-ea"/>
              </a:rPr>
              <a:t>美</a:t>
            </a:r>
            <a:r>
              <a:rPr lang="en-US" sz="3200" b="1" dirty="0">
                <a:solidFill>
                  <a:srgbClr val="735633"/>
                </a:solidFill>
                <a:latin typeface="华文中宋" panose="02010600040101010101" charset="-122"/>
                <a:ea typeface="华文中宋" panose="02010600040101010101" charset="-122"/>
                <a:cs typeface="MiSans" pitchFamily="34" charset="-120"/>
                <a:sym typeface="+mn-ea"/>
              </a:rPr>
              <a:t>育思想</a:t>
            </a:r>
            <a:endParaRPr lang="en-US" altLang="en-US" sz="3200" b="1" dirty="0">
              <a:solidFill>
                <a:srgbClr val="735633"/>
              </a:solidFill>
              <a:latin typeface="华文中宋" panose="02010600040101010101" charset="-122"/>
              <a:ea typeface="华文中宋" panose="02010600040101010101" charset="-122"/>
              <a:cs typeface="MiSans" pitchFamily="34" charset="-12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1335" y="1575435"/>
            <a:ext cx="5495290" cy="168084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5717" r="8500" b="6529"/>
          <a:stretch>
            <a:fillRect/>
          </a:stretch>
        </p:blipFill>
        <p:spPr>
          <a:xfrm>
            <a:off x="8141335" y="1031875"/>
            <a:ext cx="3706495" cy="494474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733425" y="3799840"/>
            <a:ext cx="72294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梁启超认为小说、诗歌、艺术具有</a:t>
            </a: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熏、浸、刺、提</a:t>
            </a:r>
            <a:r>
              <a:rPr lang="en-US" altLang="zh-CN" sz="240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四种力量，能深刻塑造人的情感和灵魂。</a:t>
            </a:r>
            <a:endParaRPr lang="zh-CN" altLang="en-US" sz="2400">
              <a:solidFill>
                <a:schemeClr val="accent3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0990" y="4874895"/>
            <a:ext cx="3723005" cy="177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24000" y="1322962"/>
            <a:ext cx="9144000" cy="2187001"/>
          </a:xfrm>
          <a:prstGeom prst="rect">
            <a:avLst/>
          </a:prstGeom>
          <a:noFill/>
        </p:spPr>
        <p:txBody>
          <a:bodyPr wrap="square" lIns="91440" tIns="45720" rIns="91440" bIns="4572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-122"/>
                <a:cs typeface="Calibri" panose="020F0502020204030204" pitchFamily="34" charset="-120"/>
              </a:rPr>
              <a:t> 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-11430" y="0"/>
            <a:ext cx="12203430" cy="6856730"/>
          </a:xfrm>
          <a:prstGeom prst="rect">
            <a:avLst/>
          </a:prstGeom>
          <a:noFill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>
            <p:custDataLst>
              <p:tags r:id="rId1"/>
            </p:custDataLst>
          </p:nvPr>
        </p:nvSpPr>
        <p:spPr>
          <a:xfrm>
            <a:off x="1524000" y="4618990"/>
            <a:ext cx="3852545" cy="1285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育人</a:t>
            </a: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而非</a:t>
            </a: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育分</a:t>
            </a: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800" b="1" dirty="0">
              <a:solidFill>
                <a:srgbClr val="76593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" name="Text 6"/>
          <p:cNvSpPr/>
          <p:nvPr/>
        </p:nvSpPr>
        <p:spPr>
          <a:xfrm>
            <a:off x="3397885" y="305435"/>
            <a:ext cx="5794375" cy="8299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765935"/>
                </a:solidFill>
                <a:latin typeface="Gill Sans MT" panose="020B0502020104020203" charset="0"/>
                <a:ea typeface="华文中宋" panose="02010600040101010101" charset="-122"/>
                <a:cs typeface="MiSans" pitchFamily="34" charset="-120"/>
              </a:rPr>
              <a:t>对教育失衡的纠偏</a:t>
            </a:r>
            <a:endParaRPr lang="en-US" sz="3200" b="1" dirty="0">
              <a:solidFill>
                <a:srgbClr val="765935"/>
              </a:solidFill>
              <a:latin typeface="Gill Sans MT" panose="020B0502020104020203" charset="0"/>
              <a:ea typeface="华文中宋" panose="02010600040101010101" charset="-122"/>
              <a:cs typeface="MiSans" pitchFamily="34" charset="-120"/>
            </a:endParaRPr>
          </a:p>
        </p:txBody>
      </p:sp>
      <p:sp>
        <p:nvSpPr>
          <p:cNvPr id="15" name="Text 9"/>
          <p:cNvSpPr/>
          <p:nvPr>
            <p:custDataLst>
              <p:tags r:id="rId2"/>
            </p:custDataLst>
          </p:nvPr>
        </p:nvSpPr>
        <p:spPr>
          <a:xfrm>
            <a:off x="6795135" y="4618990"/>
            <a:ext cx="4084320" cy="7372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公德</a:t>
            </a: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与</a:t>
            </a: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私德</a:t>
            </a:r>
            <a:r>
              <a:rPr lang="en-US" altLang="zh-CN" sz="2800" b="1" dirty="0">
                <a:solidFill>
                  <a:srgbClr val="765935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800" b="1" dirty="0">
              <a:solidFill>
                <a:srgbClr val="765935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12923" r="5743"/>
          <a:stretch>
            <a:fillRect/>
          </a:stretch>
        </p:blipFill>
        <p:spPr>
          <a:xfrm>
            <a:off x="1043305" y="1690370"/>
            <a:ext cx="4460240" cy="23387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03010" y="1687830"/>
            <a:ext cx="4364990" cy="22479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IC_EFFECT" val="1"/>
</p:tagLst>
</file>

<file path=ppt/tags/tag10.xml><?xml version="1.0" encoding="utf-8"?>
<p:tagLst xmlns:p="http://schemas.openxmlformats.org/presentationml/2006/main">
  <p:tag name="KSO_WM_DIAGRAM_VIRTUALLY_FRAME" val="{&quot;height&quot;:379.45,&quot;left&quot;:83.65,&quot;top&quot;:123.9,&quot;width&quot;:809.75}"/>
</p:tagLst>
</file>

<file path=ppt/tags/tag11.xml><?xml version="1.0" encoding="utf-8"?>
<p:tagLst xmlns:p="http://schemas.openxmlformats.org/presentationml/2006/main">
  <p:tag name="KSO_WM_DIAGRAM_VIRTUALLY_FRAME" val="{&quot;height&quot;:379.45,&quot;left&quot;:83.65,&quot;top&quot;:123.9,&quot;width&quot;:809.75}"/>
</p:tagLst>
</file>

<file path=ppt/tags/tag12.xml><?xml version="1.0" encoding="utf-8"?>
<p:tagLst xmlns:p="http://schemas.openxmlformats.org/presentationml/2006/main">
  <p:tag name="picid" val="{626c6db8-b35f-4751-86b4-92eedb2dafcd}"/>
</p:tagLst>
</file>

<file path=ppt/tags/tag13.xml><?xml version="1.0" encoding="utf-8"?>
<p:tagLst xmlns:p="http://schemas.openxmlformats.org/presentationml/2006/main">
  <p:tag name="picid" val="{6c8e4118-68a3-4439-9bcf-a7e5286431db}"/>
</p:tagLst>
</file>

<file path=ppt/tags/tag14.xml><?xml version="1.0" encoding="utf-8"?>
<p:tagLst xmlns:p="http://schemas.openxmlformats.org/presentationml/2006/main">
  <p:tag name="picid" val="{cc134f7a-976d-4c80-bd0d-16b31889b380}"/>
</p:tagLst>
</file>

<file path=ppt/tags/tag15.xml><?xml version="1.0" encoding="utf-8"?>
<p:tagLst xmlns:p="http://schemas.openxmlformats.org/presentationml/2006/main">
  <p:tag name="picid" val="{d0087de3-6aa3-4a2d-9eb8-95c7e6a6177b}"/>
</p:tagLst>
</file>

<file path=ppt/tags/tag16.xml><?xml version="1.0" encoding="utf-8"?>
<p:tagLst xmlns:p="http://schemas.openxmlformats.org/presentationml/2006/main">
  <p:tag name="picid" val="{416b101f-928d-4fa7-ad34-9442ded7898f}"/>
</p:tagLst>
</file>

<file path=ppt/tags/tag17.xml><?xml version="1.0" encoding="utf-8"?>
<p:tagLst xmlns:p="http://schemas.openxmlformats.org/presentationml/2006/main">
  <p:tag name="picid" val="{68b4beae-e4f7-40e1-8bf7-ee396e9edb0c}"/>
</p:tagLst>
</file>

<file path=ppt/tags/tag18.xml><?xml version="1.0" encoding="utf-8"?>
<p:tagLst xmlns:p="http://schemas.openxmlformats.org/presentationml/2006/main">
  <p:tag name="KSO_WM_DIAGRAM_VIRTUALLY_FRAME" val="{&quot;height&quot;:312.3,&quot;left&quot;:47,&quot;top&quot;:130.9,&quot;width&quot;:870.15}"/>
</p:tagLst>
</file>

<file path=ppt/tags/tag19.xml><?xml version="1.0" encoding="utf-8"?>
<p:tagLst xmlns:p="http://schemas.openxmlformats.org/presentationml/2006/main">
  <p:tag name="KSO_WM_DIAGRAM_VIRTUALLY_FRAME" val="{&quot;height&quot;:312.3,&quot;left&quot;:47,&quot;top&quot;:130.9,&quot;width&quot;:870.15}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83_1*i*1"/>
  <p:tag name="KSO_WM_TEMPLATE_CATEGORY" val="custom"/>
  <p:tag name="KSO_WM_TEMPLATE_INDEX" val="20238483"/>
  <p:tag name="KSO_WM_UNIT_LAYERLEVEL" val="1"/>
  <p:tag name="KSO_WM_TAG_VERSION" val="1.0"/>
  <p:tag name="KSO_WM_UNIT_PIC_EFFECT" val="1"/>
</p:tagLst>
</file>

<file path=ppt/tags/tag20.xml><?xml version="1.0" encoding="utf-8"?>
<p:tagLst xmlns:p="http://schemas.openxmlformats.org/presentationml/2006/main">
  <p:tag name="picid" val="{76a26e4f-0036-4d33-a0d8-8f118ded5d2f}"/>
</p:tagLst>
</file>

<file path=ppt/tags/tag21.xml><?xml version="1.0" encoding="utf-8"?>
<p:tagLst xmlns:p="http://schemas.openxmlformats.org/presentationml/2006/main">
  <p:tag name="picid" val="{6ce7a97c-6fff-47c7-91f9-383685f2a6ec}"/>
</p:tagLst>
</file>

<file path=ppt/tags/tag22.xml><?xml version="1.0" encoding="utf-8"?>
<p:tagLst xmlns:p="http://schemas.openxmlformats.org/presentationml/2006/main">
  <p:tag name="KSO_WM_DIAGRAM_VIRTUALLY_FRAME" val="{&quot;height&quot;:334,&quot;left&quot;:47,&quot;top&quot;:130.9,&quot;width&quot;:870.15}"/>
</p:tagLst>
</file>

<file path=ppt/tags/tag23.xml><?xml version="1.0" encoding="utf-8"?>
<p:tagLst xmlns:p="http://schemas.openxmlformats.org/presentationml/2006/main">
  <p:tag name="KSO_WM_DIAGRAM_VIRTUALLY_FRAME" val="{&quot;height&quot;:334,&quot;left&quot;:47,&quot;top&quot;:130.9,&quot;width&quot;:870.15}"/>
</p:tagLst>
</file>

<file path=ppt/tags/tag24.xml><?xml version="1.0" encoding="utf-8"?>
<p:tagLst xmlns:p="http://schemas.openxmlformats.org/presentationml/2006/main">
  <p:tag name="picid" val="{8f8864d1-dffd-4469-8e7d-0d8b08d9cf93}"/>
</p:tagLst>
</file>

<file path=ppt/tags/tag25.xml><?xml version="1.0" encoding="utf-8"?>
<p:tagLst xmlns:p="http://schemas.openxmlformats.org/presentationml/2006/main">
  <p:tag name="picid" val="{3ed68729-1c1f-44c7-8845-c7a5831b9a06}"/>
</p:tagLst>
</file>

<file path=ppt/tags/tag26.xml><?xml version="1.0" encoding="utf-8"?>
<p:tagLst xmlns:p="http://schemas.openxmlformats.org/presentationml/2006/main">
  <p:tag name="KSO_WM_UNIT_PIC_EFFECT" val="1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83_1*i*1"/>
  <p:tag name="KSO_WM_TEMPLATE_CATEGORY" val="custom"/>
  <p:tag name="KSO_WM_TEMPLATE_INDEX" val="20238483"/>
  <p:tag name="KSO_WM_UNIT_LAYERLEVEL" val="1"/>
  <p:tag name="KSO_WM_TAG_VERSION" val="1.0"/>
  <p:tag name="KSO_WM_UNIT_PIC_EFFECT" val="1"/>
</p:tagLst>
</file>

<file path=ppt/tags/tag28.xml><?xml version="1.0" encoding="utf-8"?>
<p:tagLst xmlns:p="http://schemas.openxmlformats.org/presentationml/2006/main">
  <p:tag name="KSO_WM_BEAUTIFY_FLAG" val="#wm#"/>
  <p:tag name="KSO_WM_UNIT_VALUE" val="2305*154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83_1*d*1"/>
  <p:tag name="KSO_WM_TEMPLATE_CATEGORY" val="custom"/>
  <p:tag name="KSO_WM_TEMPLATE_INDEX" val="20238483"/>
  <p:tag name="KSO_WM_UNIT_LAYERLEVEL" val="1"/>
  <p:tag name="KSO_WM_TAG_VERSION" val="1.0"/>
  <p:tag name="KSO_WM_UNIT_PIC_EFFECT" val="1"/>
</p:tagLst>
</file>

<file path=ppt/tags/tag29.xml><?xml version="1.0" encoding="utf-8"?>
<p:tagLst xmlns:p="http://schemas.openxmlformats.org/presentationml/2006/main">
  <p:tag name="KSO_WM_UNIT_PIC_EFFECT" val="1"/>
</p:tagLst>
</file>

<file path=ppt/tags/tag3.xml><?xml version="1.0" encoding="utf-8"?>
<p:tagLst xmlns:p="http://schemas.openxmlformats.org/presentationml/2006/main">
  <p:tag name="KSO_WM_BEAUTIFY_FLAG" val="#wm#"/>
  <p:tag name="KSO_WM_UNIT_VALUE" val="2305*154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83_1*d*1"/>
  <p:tag name="KSO_WM_TEMPLATE_CATEGORY" val="custom"/>
  <p:tag name="KSO_WM_TEMPLATE_INDEX" val="20238483"/>
  <p:tag name="KSO_WM_UNIT_LAYERLEVEL" val="1"/>
  <p:tag name="KSO_WM_TAG_VERSION" val="1.0"/>
  <p:tag name="KSO_WM_UNIT_PIC_EFFECT" val="1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83_1*i*1"/>
  <p:tag name="KSO_WM_TEMPLATE_CATEGORY" val="custom"/>
  <p:tag name="KSO_WM_TEMPLATE_INDEX" val="20238483"/>
  <p:tag name="KSO_WM_UNIT_LAYERLEVEL" val="1"/>
  <p:tag name="KSO_WM_TAG_VERSION" val="1.0"/>
  <p:tag name="KSO_WM_UNIT_PIC_EFFECT" val="1"/>
</p:tagLst>
</file>

<file path=ppt/tags/tag31.xml><?xml version="1.0" encoding="utf-8"?>
<p:tagLst xmlns:p="http://schemas.openxmlformats.org/presentationml/2006/main">
  <p:tag name="KSO_WM_BEAUTIFY_FLAG" val="#wm#"/>
  <p:tag name="KSO_WM_UNIT_VALUE" val="2305*154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83_1*d*1"/>
  <p:tag name="KSO_WM_TEMPLATE_CATEGORY" val="custom"/>
  <p:tag name="KSO_WM_TEMPLATE_INDEX" val="20238483"/>
  <p:tag name="KSO_WM_UNIT_LAYERLEVEL" val="1"/>
  <p:tag name="KSO_WM_TAG_VERSION" val="1.0"/>
  <p:tag name="KSO_WM_UNIT_PIC_EFFECT" val="1"/>
</p:tagLst>
</file>

<file path=ppt/tags/tag4.xml><?xml version="1.0" encoding="utf-8"?>
<p:tagLst xmlns:p="http://schemas.openxmlformats.org/presentationml/2006/main">
  <p:tag name="KSO_WM_UNIT_PIC_EFFECT" val="1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38483_1*i*1"/>
  <p:tag name="KSO_WM_TEMPLATE_CATEGORY" val="custom"/>
  <p:tag name="KSO_WM_TEMPLATE_INDEX" val="20238483"/>
  <p:tag name="KSO_WM_UNIT_LAYERLEVEL" val="1"/>
  <p:tag name="KSO_WM_TAG_VERSION" val="1.0"/>
  <p:tag name="KSO_WM_UNIT_PIC_EFFECT" val="1"/>
</p:tagLst>
</file>

<file path=ppt/tags/tag6.xml><?xml version="1.0" encoding="utf-8"?>
<p:tagLst xmlns:p="http://schemas.openxmlformats.org/presentationml/2006/main">
  <p:tag name="KSO_WM_BEAUTIFY_FLAG" val="#wm#"/>
  <p:tag name="KSO_WM_UNIT_VALUE" val="2305*154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483_1*d*1"/>
  <p:tag name="KSO_WM_TEMPLATE_CATEGORY" val="custom"/>
  <p:tag name="KSO_WM_TEMPLATE_INDEX" val="20238483"/>
  <p:tag name="KSO_WM_UNIT_LAYERLEVEL" val="1"/>
  <p:tag name="KSO_WM_TAG_VERSION" val="1.0"/>
  <p:tag name="KSO_WM_UNIT_PIC_EFFECT" val="1"/>
</p:tagLst>
</file>

<file path=ppt/tags/tag7.xml><?xml version="1.0" encoding="utf-8"?>
<p:tagLst xmlns:p="http://schemas.openxmlformats.org/presentationml/2006/main">
  <p:tag name="KSO_WM_DIAGRAM_VIRTUALLY_FRAME" val="{&quot;height&quot;:265.8,&quot;left&quot;:332.15,&quot;top&quot;:183.65,&quot;width&quot;:718.9}"/>
</p:tagLst>
</file>

<file path=ppt/tags/tag8.xml><?xml version="1.0" encoding="utf-8"?>
<p:tagLst xmlns:p="http://schemas.openxmlformats.org/presentationml/2006/main">
  <p:tag name="KSO_WM_DIAGRAM_VIRTUALLY_FRAME" val="{&quot;height&quot;:265.8,&quot;left&quot;:332.15,&quot;top&quot;:183.65,&quot;width&quot;:718.9}"/>
</p:tagLst>
</file>

<file path=ppt/tags/tag9.xml><?xml version="1.0" encoding="utf-8"?>
<p:tagLst xmlns:p="http://schemas.openxmlformats.org/presentationml/2006/main">
  <p:tag name="KSO_WM_DIAGRAM_VIRTUALLY_FRAME" val="{&quot;height&quot;:379.45,&quot;left&quot;:83.65,&quot;top&quot;:123.9,&quot;width&quot;:809.75}"/>
</p:tagLst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">
      <a:majorFont>
        <a:latin typeface="Gill Sans MT"/>
        <a:ea typeface="华文中宋"/>
        <a:cs typeface=""/>
      </a:majorFont>
      <a:minorFont>
        <a:latin typeface="Gill Sans MT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">
      <a:majorFont>
        <a:latin typeface="Gill Sans MT"/>
        <a:ea typeface="华文中宋"/>
        <a:cs typeface=""/>
      </a:majorFont>
      <a:minorFont>
        <a:latin typeface="Gill Sans MT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WPS 演示</Application>
  <PresentationFormat>On-screen Show (16:9)</PresentationFormat>
  <Paragraphs>96</Paragraphs>
  <Slides>11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宋体</vt:lpstr>
      <vt:lpstr>Wingdings</vt:lpstr>
      <vt:lpstr>华文行楷</vt:lpstr>
      <vt:lpstr>Gill Sans MT</vt:lpstr>
      <vt:lpstr>华文中宋</vt:lpstr>
      <vt:lpstr>MiSans</vt:lpstr>
      <vt:lpstr>Calibri</vt:lpstr>
      <vt:lpstr>Calibri</vt:lpstr>
      <vt:lpstr>Calibri</vt:lpstr>
      <vt:lpstr>微软雅黑</vt:lpstr>
      <vt:lpstr>Arial Unicode MS</vt:lpstr>
      <vt:lpstr>等线</vt:lpstr>
      <vt:lpstr>Custom Theme</vt:lpstr>
      <vt:lpstr>1_Custom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梁启超与五育并举教育思想</dc:title>
  <dc:creator>Kimi</dc:creator>
  <dc:subject>梁启超与五育并举教育思想</dc:subject>
  <cp:lastModifiedBy>WPS_1692503029</cp:lastModifiedBy>
  <cp:revision>4</cp:revision>
  <dcterms:created xsi:type="dcterms:W3CDTF">2025-08-25T10:14:00Z</dcterms:created>
  <dcterms:modified xsi:type="dcterms:W3CDTF">2025-09-06T08:04:50Z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{"Label":"梁启超与五育并举教育思想","ContentProducer":"001191110108MACG2KBH8F10000","ProduceID":"d2m159qmvdm0j23929ig","ReservedCode1":"","ContentPropagator":"001191110108MACG2KBH8F20000","PropagateID":"d2m159qmvdm0j23929ig","ReservedCode2":""}</vt:lpwstr>
  </property>
  <property fmtid="{D5CDD505-2E9C-101B-9397-08002B2CF9AE}" pid="3" name="ICV">
    <vt:lpwstr>48343DE23E4446EA90F81FDC8B969E88_12</vt:lpwstr>
  </property>
  <property fmtid="{D5CDD505-2E9C-101B-9397-08002B2CF9AE}" pid="4" name="KSOProductBuildVer">
    <vt:lpwstr>2052-12.1.0.21915</vt:lpwstr>
  </property>
</Properties>
</file>