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292" r:id="rId6"/>
    <p:sldId id="293" r:id="rId7"/>
    <p:sldId id="294" r:id="rId8"/>
    <p:sldId id="263" r:id="rId9"/>
    <p:sldId id="29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12192000"/>
  <p:embeddedFontLst>
    <p:embeddedFont>
      <p:font typeface="黑体" panose="02010609060101010101" charset="-122"/>
      <p:regular r:id="rId23"/>
    </p:embeddedFont>
    <p:embeddedFont>
      <p:font typeface="MiSans" panose="00000500000000000000" pitchFamily="34" charset="-120"/>
      <p:regular r:id="rId24"/>
    </p:embeddedFont>
    <p:embeddedFont>
      <p:font typeface="MiSans" panose="00000500000000000000" pitchFamily="34" charset="-122"/>
      <p:regular r:id="rId25"/>
    </p:embeddedFont>
    <p:embeddedFont>
      <p:font typeface="微软雅黑" panose="020B0503020204020204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等线" panose="02010600030101010101" charset="-122"/>
      <p:regular r:id="rId31"/>
    </p:embeddedFont>
  </p:embeddedFontLst>
  <p:custDataLst>
    <p:tags r:id="rId3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38.jpeg"/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355600"/>
            <a:ext cx="12192000" cy="6146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 3"/>
          <p:cNvSpPr/>
          <p:nvPr/>
        </p:nvSpPr>
        <p:spPr>
          <a:xfrm>
            <a:off x="0" y="355600"/>
            <a:ext cx="12192000" cy="61468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838200" y="4654992"/>
            <a:ext cx="3086528" cy="525191"/>
          </a:xfrm>
          <a:custGeom>
            <a:avLst/>
            <a:gdLst/>
            <a:ahLst/>
            <a:cxnLst/>
            <a:rect l="l" t="t" r="r" b="b"/>
            <a:pathLst>
              <a:path w="3086528" h="525191">
                <a:moveTo>
                  <a:pt x="157197" y="523953"/>
                </a:moveTo>
                <a:cubicBezTo>
                  <a:pt x="171550" y="523953"/>
                  <a:pt x="183429" y="517016"/>
                  <a:pt x="198030" y="517016"/>
                </a:cubicBezTo>
                <a:cubicBezTo>
                  <a:pt x="236883" y="517016"/>
                  <a:pt x="269797" y="510823"/>
                  <a:pt x="308650" y="506859"/>
                </a:cubicBezTo>
                <a:cubicBezTo>
                  <a:pt x="314590" y="506364"/>
                  <a:pt x="319786" y="506364"/>
                  <a:pt x="325725" y="506859"/>
                </a:cubicBezTo>
                <a:cubicBezTo>
                  <a:pt x="392543" y="513548"/>
                  <a:pt x="450699" y="503638"/>
                  <a:pt x="518012" y="506859"/>
                </a:cubicBezTo>
                <a:cubicBezTo>
                  <a:pt x="549688" y="508345"/>
                  <a:pt x="576662" y="516768"/>
                  <a:pt x="608092" y="513795"/>
                </a:cubicBezTo>
                <a:cubicBezTo>
                  <a:pt x="627642" y="511814"/>
                  <a:pt x="644965" y="508345"/>
                  <a:pt x="664268" y="512061"/>
                </a:cubicBezTo>
                <a:cubicBezTo>
                  <a:pt x="695202" y="518255"/>
                  <a:pt x="722919" y="510575"/>
                  <a:pt x="754348" y="513795"/>
                </a:cubicBezTo>
                <a:cubicBezTo>
                  <a:pt x="783550" y="516768"/>
                  <a:pt x="808545" y="508593"/>
                  <a:pt x="837746" y="506859"/>
                </a:cubicBezTo>
                <a:cubicBezTo>
                  <a:pt x="851357" y="506116"/>
                  <a:pt x="863236" y="506364"/>
                  <a:pt x="876847" y="506859"/>
                </a:cubicBezTo>
                <a:cubicBezTo>
                  <a:pt x="903079" y="508098"/>
                  <a:pt x="925599" y="504629"/>
                  <a:pt x="951583" y="503391"/>
                </a:cubicBezTo>
                <a:cubicBezTo>
                  <a:pt x="960245" y="502895"/>
                  <a:pt x="980290" y="503886"/>
                  <a:pt x="975341" y="496702"/>
                </a:cubicBezTo>
                <a:cubicBezTo>
                  <a:pt x="969154" y="487288"/>
                  <a:pt x="954306" y="497197"/>
                  <a:pt x="942922" y="496702"/>
                </a:cubicBezTo>
                <a:cubicBezTo>
                  <a:pt x="806070" y="489766"/>
                  <a:pt x="688520" y="489766"/>
                  <a:pt x="551668" y="483077"/>
                </a:cubicBezTo>
                <a:cubicBezTo>
                  <a:pt x="480891" y="479608"/>
                  <a:pt x="419765" y="486793"/>
                  <a:pt x="349235" y="479608"/>
                </a:cubicBezTo>
                <a:cubicBezTo>
                  <a:pt x="324241" y="477131"/>
                  <a:pt x="302711" y="485554"/>
                  <a:pt x="277716" y="483077"/>
                </a:cubicBezTo>
                <a:cubicBezTo>
                  <a:pt x="222035" y="477627"/>
                  <a:pt x="173778" y="490013"/>
                  <a:pt x="117849" y="490013"/>
                </a:cubicBezTo>
                <a:cubicBezTo>
                  <a:pt x="102010" y="490013"/>
                  <a:pt x="60435" y="491500"/>
                  <a:pt x="73551" y="500170"/>
                </a:cubicBezTo>
                <a:cubicBezTo>
                  <a:pt x="77511" y="502895"/>
                  <a:pt x="82460" y="502400"/>
                  <a:pt x="87162" y="503638"/>
                </a:cubicBezTo>
                <a:cubicBezTo>
                  <a:pt x="124531" y="511814"/>
                  <a:pt x="157939" y="492986"/>
                  <a:pt x="196050" y="496949"/>
                </a:cubicBezTo>
                <a:cubicBezTo>
                  <a:pt x="225004" y="499922"/>
                  <a:pt x="302711" y="475892"/>
                  <a:pt x="279448" y="493482"/>
                </a:cubicBezTo>
                <a:cubicBezTo>
                  <a:pt x="269302" y="501161"/>
                  <a:pt x="256434" y="498932"/>
                  <a:pt x="243813" y="500418"/>
                </a:cubicBezTo>
                <a:cubicBezTo>
                  <a:pt x="213373" y="503391"/>
                  <a:pt x="187389" y="506116"/>
                  <a:pt x="157197" y="510575"/>
                </a:cubicBezTo>
                <a:cubicBezTo>
                  <a:pt x="150020" y="511566"/>
                  <a:pt x="136410" y="519741"/>
                  <a:pt x="141854" y="524200"/>
                </a:cubicBezTo>
                <a:cubicBezTo>
                  <a:pt x="145813" y="527669"/>
                  <a:pt x="151752" y="524200"/>
                  <a:pt x="157197" y="524200"/>
                </a:cubicBezTo>
                <a:lnTo>
                  <a:pt x="157197" y="524200"/>
                </a:lnTo>
                <a:close/>
                <a:moveTo>
                  <a:pt x="2351040" y="16846"/>
                </a:moveTo>
                <a:cubicBezTo>
                  <a:pt x="2353515" y="14368"/>
                  <a:pt x="2337924" y="14864"/>
                  <a:pt x="2340893" y="16846"/>
                </a:cubicBezTo>
                <a:cubicBezTo>
                  <a:pt x="2343863" y="18828"/>
                  <a:pt x="2348565" y="19323"/>
                  <a:pt x="2351040" y="16846"/>
                </a:cubicBezTo>
                <a:lnTo>
                  <a:pt x="2351040" y="16846"/>
                </a:lnTo>
                <a:close/>
                <a:moveTo>
                  <a:pt x="2364651" y="16846"/>
                </a:moveTo>
                <a:cubicBezTo>
                  <a:pt x="2367126" y="14368"/>
                  <a:pt x="2351782" y="12634"/>
                  <a:pt x="2354504" y="15112"/>
                </a:cubicBezTo>
                <a:cubicBezTo>
                  <a:pt x="2357227" y="17589"/>
                  <a:pt x="2362176" y="19323"/>
                  <a:pt x="2364651" y="16846"/>
                </a:cubicBezTo>
                <a:lnTo>
                  <a:pt x="2364651" y="16846"/>
                </a:lnTo>
                <a:close/>
                <a:moveTo>
                  <a:pt x="1310418" y="387948"/>
                </a:moveTo>
                <a:cubicBezTo>
                  <a:pt x="1318337" y="380020"/>
                  <a:pt x="1267358" y="384479"/>
                  <a:pt x="1278247" y="387948"/>
                </a:cubicBezTo>
                <a:cubicBezTo>
                  <a:pt x="1288393" y="391416"/>
                  <a:pt x="1299282" y="392902"/>
                  <a:pt x="1308934" y="387948"/>
                </a:cubicBezTo>
                <a:cubicBezTo>
                  <a:pt x="1309429" y="387948"/>
                  <a:pt x="1310171" y="388443"/>
                  <a:pt x="1310666" y="387948"/>
                </a:cubicBezTo>
                <a:lnTo>
                  <a:pt x="1310666" y="387948"/>
                </a:lnTo>
                <a:close/>
                <a:moveTo>
                  <a:pt x="1177773" y="391416"/>
                </a:moveTo>
                <a:cubicBezTo>
                  <a:pt x="1191632" y="377543"/>
                  <a:pt x="1141395" y="387205"/>
                  <a:pt x="1121597" y="387948"/>
                </a:cubicBezTo>
                <a:cubicBezTo>
                  <a:pt x="1116152" y="387948"/>
                  <a:pt x="1101304" y="388939"/>
                  <a:pt x="1106254" y="391416"/>
                </a:cubicBezTo>
                <a:cubicBezTo>
                  <a:pt x="1123329" y="399839"/>
                  <a:pt x="1141642" y="391416"/>
                  <a:pt x="1160698" y="391416"/>
                </a:cubicBezTo>
                <a:cubicBezTo>
                  <a:pt x="1166637" y="391416"/>
                  <a:pt x="1173566" y="395628"/>
                  <a:pt x="1177773" y="391416"/>
                </a:cubicBezTo>
                <a:lnTo>
                  <a:pt x="1177773" y="391416"/>
                </a:lnTo>
                <a:close/>
                <a:moveTo>
                  <a:pt x="1211677" y="391416"/>
                </a:moveTo>
                <a:cubicBezTo>
                  <a:pt x="1216627" y="383984"/>
                  <a:pt x="1177773" y="388691"/>
                  <a:pt x="1186187" y="391416"/>
                </a:cubicBezTo>
                <a:cubicBezTo>
                  <a:pt x="1194601" y="394141"/>
                  <a:pt x="1206727" y="398848"/>
                  <a:pt x="1211677" y="391416"/>
                </a:cubicBezTo>
                <a:lnTo>
                  <a:pt x="1211677" y="391416"/>
                </a:lnTo>
                <a:close/>
                <a:moveTo>
                  <a:pt x="1228753" y="391416"/>
                </a:moveTo>
                <a:cubicBezTo>
                  <a:pt x="1230980" y="390178"/>
                  <a:pt x="1229248" y="383489"/>
                  <a:pt x="1227020" y="384727"/>
                </a:cubicBezTo>
                <a:cubicBezTo>
                  <a:pt x="1224793" y="385718"/>
                  <a:pt x="1224545" y="391416"/>
                  <a:pt x="1227020" y="391416"/>
                </a:cubicBezTo>
                <a:cubicBezTo>
                  <a:pt x="1227515" y="391416"/>
                  <a:pt x="1228257" y="391416"/>
                  <a:pt x="1228753" y="391416"/>
                </a:cubicBezTo>
                <a:lnTo>
                  <a:pt x="1228753" y="391416"/>
                </a:lnTo>
                <a:close/>
                <a:moveTo>
                  <a:pt x="1266121" y="391416"/>
                </a:moveTo>
                <a:cubicBezTo>
                  <a:pt x="1269090" y="390425"/>
                  <a:pt x="1263894" y="385470"/>
                  <a:pt x="1260924" y="384727"/>
                </a:cubicBezTo>
                <a:cubicBezTo>
                  <a:pt x="1255727" y="382993"/>
                  <a:pt x="1240631" y="387205"/>
                  <a:pt x="1245581" y="389929"/>
                </a:cubicBezTo>
                <a:cubicBezTo>
                  <a:pt x="1250778" y="392655"/>
                  <a:pt x="1256717" y="391168"/>
                  <a:pt x="1262656" y="389929"/>
                </a:cubicBezTo>
                <a:cubicBezTo>
                  <a:pt x="1263894" y="389929"/>
                  <a:pt x="1264883" y="392159"/>
                  <a:pt x="1266121" y="391664"/>
                </a:cubicBezTo>
                <a:lnTo>
                  <a:pt x="1266121" y="391664"/>
                </a:lnTo>
                <a:close/>
                <a:moveTo>
                  <a:pt x="1347787" y="391416"/>
                </a:moveTo>
                <a:cubicBezTo>
                  <a:pt x="1350509" y="390425"/>
                  <a:pt x="1345560" y="385470"/>
                  <a:pt x="1342590" y="384727"/>
                </a:cubicBezTo>
                <a:cubicBezTo>
                  <a:pt x="1334671" y="382003"/>
                  <a:pt x="1310914" y="385470"/>
                  <a:pt x="1318832" y="388195"/>
                </a:cubicBezTo>
                <a:cubicBezTo>
                  <a:pt x="1327494" y="391168"/>
                  <a:pt x="1335413" y="393398"/>
                  <a:pt x="1344322" y="391664"/>
                </a:cubicBezTo>
                <a:cubicBezTo>
                  <a:pt x="1345560" y="391664"/>
                  <a:pt x="1346549" y="392159"/>
                  <a:pt x="1347787" y="391664"/>
                </a:cubicBezTo>
                <a:lnTo>
                  <a:pt x="1347787" y="391664"/>
                </a:lnTo>
                <a:close/>
                <a:moveTo>
                  <a:pt x="1449745" y="391416"/>
                </a:moveTo>
                <a:cubicBezTo>
                  <a:pt x="1452468" y="388691"/>
                  <a:pt x="1439599" y="384232"/>
                  <a:pt x="1439599" y="387948"/>
                </a:cubicBezTo>
                <a:cubicBezTo>
                  <a:pt x="1439599" y="391664"/>
                  <a:pt x="1447024" y="393893"/>
                  <a:pt x="1449745" y="391416"/>
                </a:cubicBezTo>
                <a:lnTo>
                  <a:pt x="1449745" y="391416"/>
                </a:lnTo>
                <a:close/>
                <a:moveTo>
                  <a:pt x="929311" y="394884"/>
                </a:moveTo>
                <a:cubicBezTo>
                  <a:pt x="949604" y="394884"/>
                  <a:pt x="1006770" y="393150"/>
                  <a:pt x="987220" y="388195"/>
                </a:cubicBezTo>
                <a:cubicBezTo>
                  <a:pt x="950841" y="379030"/>
                  <a:pt x="917680" y="388195"/>
                  <a:pt x="880064" y="388195"/>
                </a:cubicBezTo>
                <a:cubicBezTo>
                  <a:pt x="859771" y="388195"/>
                  <a:pt x="840221" y="379030"/>
                  <a:pt x="822155" y="388195"/>
                </a:cubicBezTo>
                <a:cubicBezTo>
                  <a:pt x="819928" y="389186"/>
                  <a:pt x="819928" y="393893"/>
                  <a:pt x="822155" y="394884"/>
                </a:cubicBezTo>
                <a:cubicBezTo>
                  <a:pt x="843438" y="405537"/>
                  <a:pt x="866453" y="391416"/>
                  <a:pt x="890210" y="391416"/>
                </a:cubicBezTo>
                <a:cubicBezTo>
                  <a:pt x="904069" y="391416"/>
                  <a:pt x="915700" y="394884"/>
                  <a:pt x="929311" y="394884"/>
                </a:cubicBezTo>
                <a:lnTo>
                  <a:pt x="929311" y="394884"/>
                </a:lnTo>
                <a:close/>
                <a:moveTo>
                  <a:pt x="1058491" y="394884"/>
                </a:moveTo>
                <a:cubicBezTo>
                  <a:pt x="1068886" y="393893"/>
                  <a:pt x="1097345" y="391416"/>
                  <a:pt x="1087446" y="388195"/>
                </a:cubicBezTo>
                <a:cubicBezTo>
                  <a:pt x="1066658" y="381259"/>
                  <a:pt x="1046118" y="384479"/>
                  <a:pt x="1024588" y="388195"/>
                </a:cubicBezTo>
                <a:cubicBezTo>
                  <a:pt x="1021865" y="388691"/>
                  <a:pt x="1015926" y="389682"/>
                  <a:pt x="1017906" y="391664"/>
                </a:cubicBezTo>
                <a:cubicBezTo>
                  <a:pt x="1025825" y="399591"/>
                  <a:pt x="1038941" y="392655"/>
                  <a:pt x="1050077" y="391664"/>
                </a:cubicBezTo>
                <a:cubicBezTo>
                  <a:pt x="1053295" y="391416"/>
                  <a:pt x="1055274" y="395380"/>
                  <a:pt x="1058491" y="395132"/>
                </a:cubicBezTo>
                <a:lnTo>
                  <a:pt x="1058491" y="395132"/>
                </a:lnTo>
                <a:close/>
                <a:moveTo>
                  <a:pt x="2752193" y="394884"/>
                </a:moveTo>
                <a:cubicBezTo>
                  <a:pt x="2754173" y="391912"/>
                  <a:pt x="2740314" y="389929"/>
                  <a:pt x="2742047" y="393150"/>
                </a:cubicBezTo>
                <a:cubicBezTo>
                  <a:pt x="2743531" y="396371"/>
                  <a:pt x="2750213" y="397857"/>
                  <a:pt x="2752193" y="394884"/>
                </a:cubicBezTo>
                <a:lnTo>
                  <a:pt x="2752193" y="394884"/>
                </a:lnTo>
                <a:close/>
                <a:moveTo>
                  <a:pt x="2694284" y="398353"/>
                </a:moveTo>
                <a:cubicBezTo>
                  <a:pt x="2696264" y="395380"/>
                  <a:pt x="2682406" y="393398"/>
                  <a:pt x="2684138" y="396618"/>
                </a:cubicBezTo>
                <a:cubicBezTo>
                  <a:pt x="2685870" y="399839"/>
                  <a:pt x="2692305" y="401325"/>
                  <a:pt x="2694284" y="398353"/>
                </a:cubicBezTo>
                <a:lnTo>
                  <a:pt x="2694284" y="398353"/>
                </a:lnTo>
                <a:close/>
                <a:moveTo>
                  <a:pt x="2649987" y="405041"/>
                </a:moveTo>
                <a:cubicBezTo>
                  <a:pt x="2655679" y="396618"/>
                  <a:pt x="2613856" y="394389"/>
                  <a:pt x="2621032" y="401573"/>
                </a:cubicBezTo>
                <a:cubicBezTo>
                  <a:pt x="2625734" y="406280"/>
                  <a:pt x="2633158" y="404298"/>
                  <a:pt x="2639840" y="403307"/>
                </a:cubicBezTo>
                <a:cubicBezTo>
                  <a:pt x="2643305" y="402812"/>
                  <a:pt x="2648007" y="408014"/>
                  <a:pt x="2649987" y="405041"/>
                </a:cubicBezTo>
                <a:lnTo>
                  <a:pt x="2649987" y="405041"/>
                </a:lnTo>
                <a:close/>
                <a:moveTo>
                  <a:pt x="2656916" y="405041"/>
                </a:moveTo>
                <a:cubicBezTo>
                  <a:pt x="2660381" y="406032"/>
                  <a:pt x="2661865" y="396371"/>
                  <a:pt x="2658648" y="394884"/>
                </a:cubicBezTo>
                <a:cubicBezTo>
                  <a:pt x="2655679" y="393398"/>
                  <a:pt x="2651224" y="401077"/>
                  <a:pt x="2653451" y="403307"/>
                </a:cubicBezTo>
                <a:cubicBezTo>
                  <a:pt x="2654441" y="404298"/>
                  <a:pt x="2655679" y="404794"/>
                  <a:pt x="2656916" y="405041"/>
                </a:cubicBezTo>
                <a:lnTo>
                  <a:pt x="2656916" y="405041"/>
                </a:lnTo>
                <a:close/>
                <a:moveTo>
                  <a:pt x="2626230" y="408510"/>
                </a:moveTo>
                <a:cubicBezTo>
                  <a:pt x="2632169" y="402564"/>
                  <a:pt x="2595048" y="404794"/>
                  <a:pt x="2602472" y="408510"/>
                </a:cubicBezTo>
                <a:cubicBezTo>
                  <a:pt x="2609896" y="412226"/>
                  <a:pt x="2620290" y="414455"/>
                  <a:pt x="2626230" y="408510"/>
                </a:cubicBezTo>
                <a:lnTo>
                  <a:pt x="2626230" y="408510"/>
                </a:lnTo>
                <a:close/>
                <a:moveTo>
                  <a:pt x="2558174" y="411978"/>
                </a:moveTo>
                <a:cubicBezTo>
                  <a:pt x="2561639" y="408510"/>
                  <a:pt x="2540357" y="409748"/>
                  <a:pt x="2544564" y="411978"/>
                </a:cubicBezTo>
                <a:cubicBezTo>
                  <a:pt x="2548771" y="414207"/>
                  <a:pt x="2554710" y="415199"/>
                  <a:pt x="2558174" y="411978"/>
                </a:cubicBezTo>
                <a:lnTo>
                  <a:pt x="2558174" y="411978"/>
                </a:lnTo>
                <a:close/>
                <a:moveTo>
                  <a:pt x="2588861" y="411978"/>
                </a:moveTo>
                <a:cubicBezTo>
                  <a:pt x="2593068" y="409500"/>
                  <a:pt x="2593563" y="398353"/>
                  <a:pt x="2588861" y="398353"/>
                </a:cubicBezTo>
                <a:cubicBezTo>
                  <a:pt x="2585644" y="398353"/>
                  <a:pt x="2585397" y="404546"/>
                  <a:pt x="2582179" y="405041"/>
                </a:cubicBezTo>
                <a:cubicBezTo>
                  <a:pt x="2576982" y="406032"/>
                  <a:pt x="2568569" y="399839"/>
                  <a:pt x="2566836" y="405041"/>
                </a:cubicBezTo>
                <a:cubicBezTo>
                  <a:pt x="2564362" y="412721"/>
                  <a:pt x="2581932" y="415942"/>
                  <a:pt x="2588861" y="411978"/>
                </a:cubicBezTo>
                <a:lnTo>
                  <a:pt x="2588861" y="411978"/>
                </a:lnTo>
                <a:close/>
                <a:moveTo>
                  <a:pt x="667237" y="415446"/>
                </a:moveTo>
                <a:cubicBezTo>
                  <a:pt x="668970" y="413712"/>
                  <a:pt x="660309" y="415446"/>
                  <a:pt x="660309" y="415446"/>
                </a:cubicBezTo>
                <a:cubicBezTo>
                  <a:pt x="660309" y="415446"/>
                  <a:pt x="665505" y="417180"/>
                  <a:pt x="667237" y="415446"/>
                </a:cubicBezTo>
                <a:lnTo>
                  <a:pt x="667237" y="415446"/>
                </a:lnTo>
                <a:close/>
                <a:moveTo>
                  <a:pt x="1265874" y="418914"/>
                </a:moveTo>
                <a:cubicBezTo>
                  <a:pt x="1267606" y="417180"/>
                  <a:pt x="1258944" y="418914"/>
                  <a:pt x="1258944" y="418914"/>
                </a:cubicBezTo>
                <a:cubicBezTo>
                  <a:pt x="1258944" y="418914"/>
                  <a:pt x="1264141" y="420648"/>
                  <a:pt x="1265874" y="418914"/>
                </a:cubicBezTo>
                <a:lnTo>
                  <a:pt x="1265874" y="418914"/>
                </a:lnTo>
                <a:close/>
                <a:moveTo>
                  <a:pt x="1653663" y="418914"/>
                </a:moveTo>
                <a:cubicBezTo>
                  <a:pt x="1655642" y="415942"/>
                  <a:pt x="1643516" y="413712"/>
                  <a:pt x="1643516" y="417180"/>
                </a:cubicBezTo>
                <a:cubicBezTo>
                  <a:pt x="1643516" y="420648"/>
                  <a:pt x="1651683" y="421887"/>
                  <a:pt x="1653663" y="418914"/>
                </a:cubicBezTo>
                <a:lnTo>
                  <a:pt x="1653663" y="418914"/>
                </a:lnTo>
                <a:close/>
                <a:moveTo>
                  <a:pt x="1905342" y="418914"/>
                </a:moveTo>
                <a:cubicBezTo>
                  <a:pt x="1908312" y="417428"/>
                  <a:pt x="1895443" y="412721"/>
                  <a:pt x="1896928" y="415446"/>
                </a:cubicBezTo>
                <a:cubicBezTo>
                  <a:pt x="1898413" y="418419"/>
                  <a:pt x="1902620" y="420401"/>
                  <a:pt x="1905342" y="418914"/>
                </a:cubicBezTo>
                <a:lnTo>
                  <a:pt x="1905342" y="418914"/>
                </a:lnTo>
                <a:close/>
                <a:moveTo>
                  <a:pt x="1969932" y="418914"/>
                </a:moveTo>
                <a:cubicBezTo>
                  <a:pt x="1977851" y="410987"/>
                  <a:pt x="1927615" y="413959"/>
                  <a:pt x="1937761" y="418914"/>
                </a:cubicBezTo>
                <a:cubicBezTo>
                  <a:pt x="1947413" y="423621"/>
                  <a:pt x="1958796" y="423621"/>
                  <a:pt x="1968448" y="418914"/>
                </a:cubicBezTo>
                <a:cubicBezTo>
                  <a:pt x="1968943" y="418666"/>
                  <a:pt x="1969685" y="419410"/>
                  <a:pt x="1970180" y="418914"/>
                </a:cubicBezTo>
                <a:lnTo>
                  <a:pt x="1970180" y="418914"/>
                </a:lnTo>
                <a:close/>
                <a:moveTo>
                  <a:pt x="2435923" y="418914"/>
                </a:moveTo>
                <a:cubicBezTo>
                  <a:pt x="2440377" y="414455"/>
                  <a:pt x="2425034" y="413712"/>
                  <a:pt x="2418847" y="411978"/>
                </a:cubicBezTo>
                <a:cubicBezTo>
                  <a:pt x="2410681" y="409996"/>
                  <a:pt x="2390388" y="409996"/>
                  <a:pt x="2395090" y="417180"/>
                </a:cubicBezTo>
                <a:cubicBezTo>
                  <a:pt x="2398060" y="421639"/>
                  <a:pt x="2404989" y="417923"/>
                  <a:pt x="2410433" y="418914"/>
                </a:cubicBezTo>
                <a:cubicBezTo>
                  <a:pt x="2419342" y="420401"/>
                  <a:pt x="2429736" y="425355"/>
                  <a:pt x="2435923" y="418914"/>
                </a:cubicBezTo>
                <a:lnTo>
                  <a:pt x="2435923" y="418914"/>
                </a:lnTo>
                <a:close/>
                <a:moveTo>
                  <a:pt x="2466610" y="418914"/>
                </a:moveTo>
                <a:cubicBezTo>
                  <a:pt x="2469827" y="417675"/>
                  <a:pt x="2470074" y="412721"/>
                  <a:pt x="2473291" y="411978"/>
                </a:cubicBezTo>
                <a:cubicBezTo>
                  <a:pt x="2490367" y="409005"/>
                  <a:pt x="2533427" y="425355"/>
                  <a:pt x="2522538" y="411978"/>
                </a:cubicBezTo>
                <a:cubicBezTo>
                  <a:pt x="2519816" y="408510"/>
                  <a:pt x="2514866" y="409005"/>
                  <a:pt x="2510659" y="408510"/>
                </a:cubicBezTo>
                <a:cubicBezTo>
                  <a:pt x="2506452" y="408014"/>
                  <a:pt x="2502988" y="408757"/>
                  <a:pt x="2498781" y="408510"/>
                </a:cubicBezTo>
                <a:cubicBezTo>
                  <a:pt x="2484922" y="407519"/>
                  <a:pt x="2454484" y="404050"/>
                  <a:pt x="2459680" y="416932"/>
                </a:cubicBezTo>
                <a:cubicBezTo>
                  <a:pt x="2460670" y="419162"/>
                  <a:pt x="2464135" y="419410"/>
                  <a:pt x="2466610" y="418666"/>
                </a:cubicBezTo>
                <a:lnTo>
                  <a:pt x="2466610" y="418666"/>
                </a:lnTo>
                <a:close/>
                <a:moveTo>
                  <a:pt x="963215" y="422382"/>
                </a:moveTo>
                <a:cubicBezTo>
                  <a:pt x="969154" y="416437"/>
                  <a:pt x="932033" y="418666"/>
                  <a:pt x="939457" y="422382"/>
                </a:cubicBezTo>
                <a:cubicBezTo>
                  <a:pt x="946881" y="426098"/>
                  <a:pt x="957275" y="428328"/>
                  <a:pt x="963215" y="422382"/>
                </a:cubicBezTo>
                <a:lnTo>
                  <a:pt x="963215" y="422382"/>
                </a:lnTo>
                <a:close/>
                <a:moveTo>
                  <a:pt x="1037951" y="422382"/>
                </a:moveTo>
                <a:cubicBezTo>
                  <a:pt x="1042158" y="418171"/>
                  <a:pt x="1015679" y="419658"/>
                  <a:pt x="1020876" y="422382"/>
                </a:cubicBezTo>
                <a:cubicBezTo>
                  <a:pt x="1026072" y="425108"/>
                  <a:pt x="1033744" y="426594"/>
                  <a:pt x="1037951" y="422382"/>
                </a:cubicBezTo>
                <a:lnTo>
                  <a:pt x="1037951" y="422382"/>
                </a:lnTo>
                <a:close/>
                <a:moveTo>
                  <a:pt x="1211429" y="422382"/>
                </a:moveTo>
                <a:cubicBezTo>
                  <a:pt x="1213657" y="420153"/>
                  <a:pt x="1204748" y="416437"/>
                  <a:pt x="1203015" y="418914"/>
                </a:cubicBezTo>
                <a:cubicBezTo>
                  <a:pt x="1201283" y="421639"/>
                  <a:pt x="1209202" y="424612"/>
                  <a:pt x="1211429" y="422382"/>
                </a:cubicBezTo>
                <a:lnTo>
                  <a:pt x="1211429" y="422382"/>
                </a:lnTo>
                <a:close/>
                <a:moveTo>
                  <a:pt x="1439352" y="422382"/>
                </a:moveTo>
                <a:cubicBezTo>
                  <a:pt x="1443311" y="416437"/>
                  <a:pt x="1413862" y="417428"/>
                  <a:pt x="1419059" y="422382"/>
                </a:cubicBezTo>
                <a:cubicBezTo>
                  <a:pt x="1423761" y="427089"/>
                  <a:pt x="1432422" y="426346"/>
                  <a:pt x="1437867" y="422382"/>
                </a:cubicBezTo>
                <a:cubicBezTo>
                  <a:pt x="1438361" y="422135"/>
                  <a:pt x="1439104" y="422878"/>
                  <a:pt x="1439599" y="422382"/>
                </a:cubicBezTo>
                <a:lnTo>
                  <a:pt x="1439599" y="422382"/>
                </a:lnTo>
                <a:close/>
                <a:moveTo>
                  <a:pt x="2071891" y="422382"/>
                </a:moveTo>
                <a:cubicBezTo>
                  <a:pt x="2074366" y="419905"/>
                  <a:pt x="2058775" y="420401"/>
                  <a:pt x="2061744" y="422382"/>
                </a:cubicBezTo>
                <a:cubicBezTo>
                  <a:pt x="2064714" y="424364"/>
                  <a:pt x="2069416" y="424860"/>
                  <a:pt x="2071891" y="422382"/>
                </a:cubicBezTo>
                <a:lnTo>
                  <a:pt x="2071891" y="422382"/>
                </a:lnTo>
                <a:close/>
                <a:moveTo>
                  <a:pt x="810029" y="425851"/>
                </a:moveTo>
                <a:cubicBezTo>
                  <a:pt x="812752" y="423126"/>
                  <a:pt x="799883" y="418666"/>
                  <a:pt x="799883" y="422382"/>
                </a:cubicBezTo>
                <a:cubicBezTo>
                  <a:pt x="799883" y="426098"/>
                  <a:pt x="807307" y="428576"/>
                  <a:pt x="810029" y="425851"/>
                </a:cubicBezTo>
                <a:lnTo>
                  <a:pt x="810029" y="425851"/>
                </a:lnTo>
                <a:close/>
                <a:moveTo>
                  <a:pt x="1667274" y="425851"/>
                </a:moveTo>
                <a:cubicBezTo>
                  <a:pt x="1675193" y="417923"/>
                  <a:pt x="1624213" y="422382"/>
                  <a:pt x="1635102" y="425851"/>
                </a:cubicBezTo>
                <a:cubicBezTo>
                  <a:pt x="1645249" y="429319"/>
                  <a:pt x="1656137" y="430557"/>
                  <a:pt x="1665789" y="425851"/>
                </a:cubicBezTo>
                <a:cubicBezTo>
                  <a:pt x="1666284" y="425603"/>
                  <a:pt x="1667026" y="426346"/>
                  <a:pt x="1667521" y="425851"/>
                </a:cubicBezTo>
                <a:lnTo>
                  <a:pt x="1667521" y="425851"/>
                </a:lnTo>
                <a:close/>
                <a:moveTo>
                  <a:pt x="1782843" y="425851"/>
                </a:moveTo>
                <a:cubicBezTo>
                  <a:pt x="1785070" y="423621"/>
                  <a:pt x="1779131" y="421639"/>
                  <a:pt x="1777647" y="418914"/>
                </a:cubicBezTo>
                <a:cubicBezTo>
                  <a:pt x="1776656" y="416685"/>
                  <a:pt x="1781111" y="413712"/>
                  <a:pt x="1779379" y="411978"/>
                </a:cubicBezTo>
                <a:cubicBezTo>
                  <a:pt x="1772449" y="405041"/>
                  <a:pt x="1761808" y="415199"/>
                  <a:pt x="1752157" y="417180"/>
                </a:cubicBezTo>
                <a:cubicBezTo>
                  <a:pt x="1749435" y="417675"/>
                  <a:pt x="1747949" y="420648"/>
                  <a:pt x="1745475" y="420648"/>
                </a:cubicBezTo>
                <a:cubicBezTo>
                  <a:pt x="1734834" y="420648"/>
                  <a:pt x="1726419" y="408757"/>
                  <a:pt x="1716521" y="412226"/>
                </a:cubicBezTo>
                <a:cubicBezTo>
                  <a:pt x="1708354" y="414951"/>
                  <a:pt x="1701920" y="418171"/>
                  <a:pt x="1694496" y="422382"/>
                </a:cubicBezTo>
                <a:cubicBezTo>
                  <a:pt x="1691279" y="424364"/>
                  <a:pt x="1680885" y="424117"/>
                  <a:pt x="1684349" y="425851"/>
                </a:cubicBezTo>
                <a:cubicBezTo>
                  <a:pt x="1699198" y="433283"/>
                  <a:pt x="1715283" y="425851"/>
                  <a:pt x="1732111" y="425851"/>
                </a:cubicBezTo>
                <a:cubicBezTo>
                  <a:pt x="1748940" y="425851"/>
                  <a:pt x="1764778" y="433283"/>
                  <a:pt x="1779626" y="425851"/>
                </a:cubicBezTo>
                <a:cubicBezTo>
                  <a:pt x="1780616" y="425355"/>
                  <a:pt x="1782101" y="426594"/>
                  <a:pt x="1783091" y="425851"/>
                </a:cubicBezTo>
                <a:lnTo>
                  <a:pt x="1783091" y="425851"/>
                </a:lnTo>
                <a:close/>
                <a:moveTo>
                  <a:pt x="2129800" y="425851"/>
                </a:moveTo>
                <a:cubicBezTo>
                  <a:pt x="2132769" y="421144"/>
                  <a:pt x="2111982" y="417428"/>
                  <a:pt x="2114456" y="422382"/>
                </a:cubicBezTo>
                <a:cubicBezTo>
                  <a:pt x="2116931" y="427337"/>
                  <a:pt x="2126830" y="430310"/>
                  <a:pt x="2129800" y="425851"/>
                </a:cubicBezTo>
                <a:lnTo>
                  <a:pt x="2129800" y="425851"/>
                </a:lnTo>
                <a:close/>
                <a:moveTo>
                  <a:pt x="2269127" y="425851"/>
                </a:moveTo>
                <a:cubicBezTo>
                  <a:pt x="2272591" y="424612"/>
                  <a:pt x="2274323" y="415694"/>
                  <a:pt x="2270859" y="415694"/>
                </a:cubicBezTo>
                <a:cubicBezTo>
                  <a:pt x="2266652" y="415694"/>
                  <a:pt x="2259722" y="425851"/>
                  <a:pt x="2263930" y="425851"/>
                </a:cubicBezTo>
                <a:cubicBezTo>
                  <a:pt x="2265662" y="425851"/>
                  <a:pt x="2267394" y="426594"/>
                  <a:pt x="2269127" y="425851"/>
                </a:cubicBezTo>
                <a:lnTo>
                  <a:pt x="2269127" y="425851"/>
                </a:lnTo>
                <a:close/>
                <a:moveTo>
                  <a:pt x="2320106" y="425851"/>
                </a:moveTo>
                <a:cubicBezTo>
                  <a:pt x="2324065" y="425355"/>
                  <a:pt x="2326293" y="421144"/>
                  <a:pt x="2330253" y="420648"/>
                </a:cubicBezTo>
                <a:cubicBezTo>
                  <a:pt x="2343368" y="419410"/>
                  <a:pt x="2367621" y="432044"/>
                  <a:pt x="2367621" y="418914"/>
                </a:cubicBezTo>
                <a:cubicBezTo>
                  <a:pt x="2367621" y="415199"/>
                  <a:pt x="2362423" y="410491"/>
                  <a:pt x="2358959" y="411978"/>
                </a:cubicBezTo>
                <a:cubicBezTo>
                  <a:pt x="2356484" y="413216"/>
                  <a:pt x="2357969" y="417675"/>
                  <a:pt x="2355495" y="418914"/>
                </a:cubicBezTo>
                <a:cubicBezTo>
                  <a:pt x="2334707" y="429319"/>
                  <a:pt x="2307732" y="401573"/>
                  <a:pt x="2289172" y="415446"/>
                </a:cubicBezTo>
                <a:cubicBezTo>
                  <a:pt x="2287192" y="416932"/>
                  <a:pt x="2289172" y="419905"/>
                  <a:pt x="2289172" y="422135"/>
                </a:cubicBezTo>
                <a:cubicBezTo>
                  <a:pt x="2289172" y="423869"/>
                  <a:pt x="2284223" y="424860"/>
                  <a:pt x="2285707" y="425603"/>
                </a:cubicBezTo>
                <a:cubicBezTo>
                  <a:pt x="2296348" y="431053"/>
                  <a:pt x="2307732" y="426841"/>
                  <a:pt x="2319611" y="425603"/>
                </a:cubicBezTo>
                <a:lnTo>
                  <a:pt x="2319611" y="425603"/>
                </a:lnTo>
                <a:close/>
                <a:moveTo>
                  <a:pt x="1248798" y="429319"/>
                </a:moveTo>
                <a:cubicBezTo>
                  <a:pt x="1250778" y="426594"/>
                  <a:pt x="1244343" y="420153"/>
                  <a:pt x="1242116" y="422382"/>
                </a:cubicBezTo>
                <a:cubicBezTo>
                  <a:pt x="1239641" y="424860"/>
                  <a:pt x="1247066" y="432044"/>
                  <a:pt x="1248798" y="429319"/>
                </a:cubicBezTo>
                <a:lnTo>
                  <a:pt x="1248798" y="429319"/>
                </a:lnTo>
                <a:close/>
                <a:moveTo>
                  <a:pt x="1309923" y="429319"/>
                </a:moveTo>
                <a:cubicBezTo>
                  <a:pt x="1311161" y="427337"/>
                  <a:pt x="1309676" y="423869"/>
                  <a:pt x="1311656" y="422382"/>
                </a:cubicBezTo>
                <a:cubicBezTo>
                  <a:pt x="1315616" y="419658"/>
                  <a:pt x="1327494" y="418419"/>
                  <a:pt x="1323535" y="415694"/>
                </a:cubicBezTo>
                <a:cubicBezTo>
                  <a:pt x="1313141" y="407766"/>
                  <a:pt x="1299282" y="414951"/>
                  <a:pt x="1286166" y="415694"/>
                </a:cubicBezTo>
                <a:cubicBezTo>
                  <a:pt x="1279237" y="415942"/>
                  <a:pt x="1266121" y="419658"/>
                  <a:pt x="1269090" y="425851"/>
                </a:cubicBezTo>
                <a:cubicBezTo>
                  <a:pt x="1274783" y="436999"/>
                  <a:pt x="1292600" y="432292"/>
                  <a:pt x="1304974" y="429319"/>
                </a:cubicBezTo>
                <a:cubicBezTo>
                  <a:pt x="1306706" y="428824"/>
                  <a:pt x="1309181" y="430805"/>
                  <a:pt x="1310171" y="429319"/>
                </a:cubicBezTo>
                <a:lnTo>
                  <a:pt x="1310171" y="429319"/>
                </a:lnTo>
                <a:close/>
                <a:moveTo>
                  <a:pt x="1357438" y="429319"/>
                </a:moveTo>
                <a:cubicBezTo>
                  <a:pt x="1363377" y="423374"/>
                  <a:pt x="1326257" y="425603"/>
                  <a:pt x="1333681" y="429319"/>
                </a:cubicBezTo>
                <a:cubicBezTo>
                  <a:pt x="1341105" y="433035"/>
                  <a:pt x="1351499" y="435264"/>
                  <a:pt x="1357438" y="429319"/>
                </a:cubicBezTo>
                <a:lnTo>
                  <a:pt x="1357438" y="429319"/>
                </a:lnTo>
                <a:close/>
                <a:moveTo>
                  <a:pt x="1418564" y="429319"/>
                </a:moveTo>
                <a:cubicBezTo>
                  <a:pt x="1420296" y="427585"/>
                  <a:pt x="1411635" y="429319"/>
                  <a:pt x="1411635" y="429319"/>
                </a:cubicBezTo>
                <a:cubicBezTo>
                  <a:pt x="1411635" y="429319"/>
                  <a:pt x="1416832" y="431053"/>
                  <a:pt x="1418564" y="429319"/>
                </a:cubicBezTo>
                <a:lnTo>
                  <a:pt x="1418564" y="429319"/>
                </a:lnTo>
                <a:close/>
                <a:moveTo>
                  <a:pt x="1513841" y="429319"/>
                </a:moveTo>
                <a:cubicBezTo>
                  <a:pt x="1515078" y="427337"/>
                  <a:pt x="1512108" y="424117"/>
                  <a:pt x="1513841" y="422382"/>
                </a:cubicBezTo>
                <a:cubicBezTo>
                  <a:pt x="1517058" y="419658"/>
                  <a:pt x="1527204" y="418666"/>
                  <a:pt x="1523987" y="415694"/>
                </a:cubicBezTo>
                <a:cubicBezTo>
                  <a:pt x="1518048" y="409748"/>
                  <a:pt x="1508644" y="415694"/>
                  <a:pt x="1500230" y="415694"/>
                </a:cubicBezTo>
                <a:cubicBezTo>
                  <a:pt x="1484639" y="415694"/>
                  <a:pt x="1470780" y="415694"/>
                  <a:pt x="1455932" y="420648"/>
                </a:cubicBezTo>
                <a:cubicBezTo>
                  <a:pt x="1454200" y="421144"/>
                  <a:pt x="1457417" y="424860"/>
                  <a:pt x="1455932" y="425851"/>
                </a:cubicBezTo>
                <a:cubicBezTo>
                  <a:pt x="1450735" y="429071"/>
                  <a:pt x="1433412" y="426594"/>
                  <a:pt x="1438856" y="429319"/>
                </a:cubicBezTo>
                <a:cubicBezTo>
                  <a:pt x="1456427" y="438237"/>
                  <a:pt x="1475235" y="429319"/>
                  <a:pt x="1495033" y="429319"/>
                </a:cubicBezTo>
                <a:cubicBezTo>
                  <a:pt x="1501715" y="429319"/>
                  <a:pt x="1510129" y="434769"/>
                  <a:pt x="1513841" y="429319"/>
                </a:cubicBezTo>
                <a:lnTo>
                  <a:pt x="1513841" y="429319"/>
                </a:lnTo>
                <a:close/>
                <a:moveTo>
                  <a:pt x="1530917" y="429319"/>
                </a:moveTo>
                <a:cubicBezTo>
                  <a:pt x="1533391" y="426841"/>
                  <a:pt x="1517801" y="427337"/>
                  <a:pt x="1520770" y="429319"/>
                </a:cubicBezTo>
                <a:cubicBezTo>
                  <a:pt x="1523740" y="431301"/>
                  <a:pt x="1528442" y="431797"/>
                  <a:pt x="1530917" y="429319"/>
                </a:cubicBezTo>
                <a:lnTo>
                  <a:pt x="1530917" y="429319"/>
                </a:lnTo>
                <a:close/>
                <a:moveTo>
                  <a:pt x="1578431" y="429319"/>
                </a:moveTo>
                <a:cubicBezTo>
                  <a:pt x="1581896" y="425851"/>
                  <a:pt x="1572739" y="421639"/>
                  <a:pt x="1568285" y="419162"/>
                </a:cubicBezTo>
                <a:cubicBezTo>
                  <a:pt x="1559623" y="414207"/>
                  <a:pt x="1538588" y="416437"/>
                  <a:pt x="1541063" y="426098"/>
                </a:cubicBezTo>
                <a:cubicBezTo>
                  <a:pt x="1543785" y="437246"/>
                  <a:pt x="1562593" y="433530"/>
                  <a:pt x="1573234" y="429567"/>
                </a:cubicBezTo>
                <a:cubicBezTo>
                  <a:pt x="1574966" y="428824"/>
                  <a:pt x="1577194" y="430805"/>
                  <a:pt x="1578431" y="429567"/>
                </a:cubicBezTo>
                <a:lnTo>
                  <a:pt x="1578431" y="429567"/>
                </a:lnTo>
                <a:close/>
                <a:moveTo>
                  <a:pt x="1602188" y="429319"/>
                </a:moveTo>
                <a:cubicBezTo>
                  <a:pt x="1606890" y="424612"/>
                  <a:pt x="1580658" y="423374"/>
                  <a:pt x="1583381" y="429319"/>
                </a:cubicBezTo>
                <a:cubicBezTo>
                  <a:pt x="1586350" y="435264"/>
                  <a:pt x="1597486" y="434026"/>
                  <a:pt x="1602188" y="429319"/>
                </a:cubicBezTo>
                <a:lnTo>
                  <a:pt x="1602188" y="429319"/>
                </a:lnTo>
                <a:close/>
                <a:moveTo>
                  <a:pt x="1945680" y="429319"/>
                </a:moveTo>
                <a:cubicBezTo>
                  <a:pt x="1948897" y="428328"/>
                  <a:pt x="1941225" y="420153"/>
                  <a:pt x="1938751" y="422382"/>
                </a:cubicBezTo>
                <a:cubicBezTo>
                  <a:pt x="1936276" y="424860"/>
                  <a:pt x="1942216" y="430310"/>
                  <a:pt x="1945680" y="429319"/>
                </a:cubicBezTo>
                <a:lnTo>
                  <a:pt x="1945680" y="429319"/>
                </a:lnTo>
                <a:close/>
                <a:moveTo>
                  <a:pt x="2244874" y="429319"/>
                </a:moveTo>
                <a:cubicBezTo>
                  <a:pt x="2254526" y="419658"/>
                  <a:pt x="2192657" y="424860"/>
                  <a:pt x="2205773" y="429319"/>
                </a:cubicBezTo>
                <a:cubicBezTo>
                  <a:pt x="2218147" y="433530"/>
                  <a:pt x="2231511" y="435264"/>
                  <a:pt x="2243142" y="429319"/>
                </a:cubicBezTo>
                <a:cubicBezTo>
                  <a:pt x="2243637" y="429319"/>
                  <a:pt x="2244379" y="429814"/>
                  <a:pt x="2244874" y="429319"/>
                </a:cubicBezTo>
                <a:lnTo>
                  <a:pt x="2244874" y="429319"/>
                </a:lnTo>
                <a:close/>
                <a:moveTo>
                  <a:pt x="2663102" y="429319"/>
                </a:moveTo>
                <a:cubicBezTo>
                  <a:pt x="2666320" y="428328"/>
                  <a:pt x="2673002" y="424117"/>
                  <a:pt x="2670032" y="422382"/>
                </a:cubicBezTo>
                <a:cubicBezTo>
                  <a:pt x="2655679" y="415199"/>
                  <a:pt x="2635633" y="414455"/>
                  <a:pt x="2624002" y="425851"/>
                </a:cubicBezTo>
                <a:cubicBezTo>
                  <a:pt x="2623012" y="426841"/>
                  <a:pt x="2621280" y="428328"/>
                  <a:pt x="2622269" y="429319"/>
                </a:cubicBezTo>
                <a:cubicBezTo>
                  <a:pt x="2632169" y="436751"/>
                  <a:pt x="2645532" y="431053"/>
                  <a:pt x="2657906" y="429319"/>
                </a:cubicBezTo>
                <a:cubicBezTo>
                  <a:pt x="2659638" y="429319"/>
                  <a:pt x="2661370" y="429814"/>
                  <a:pt x="2663102" y="429319"/>
                </a:cubicBezTo>
                <a:lnTo>
                  <a:pt x="2663102" y="429319"/>
                </a:lnTo>
                <a:close/>
                <a:moveTo>
                  <a:pt x="1044138" y="432787"/>
                </a:moveTo>
                <a:cubicBezTo>
                  <a:pt x="1046118" y="429814"/>
                  <a:pt x="1032260" y="427833"/>
                  <a:pt x="1033992" y="431053"/>
                </a:cubicBezTo>
                <a:cubicBezTo>
                  <a:pt x="1035477" y="434273"/>
                  <a:pt x="1042158" y="435760"/>
                  <a:pt x="1044138" y="432787"/>
                </a:cubicBezTo>
                <a:lnTo>
                  <a:pt x="1044138" y="432787"/>
                </a:lnTo>
                <a:close/>
                <a:moveTo>
                  <a:pt x="2088224" y="432787"/>
                </a:moveTo>
                <a:cubicBezTo>
                  <a:pt x="2090699" y="430310"/>
                  <a:pt x="2075108" y="430805"/>
                  <a:pt x="2078078" y="432787"/>
                </a:cubicBezTo>
                <a:cubicBezTo>
                  <a:pt x="2081047" y="434769"/>
                  <a:pt x="2085749" y="435264"/>
                  <a:pt x="2088224" y="432787"/>
                </a:cubicBezTo>
                <a:lnTo>
                  <a:pt x="2088224" y="432787"/>
                </a:lnTo>
                <a:close/>
                <a:moveTo>
                  <a:pt x="2108517" y="432787"/>
                </a:moveTo>
                <a:cubicBezTo>
                  <a:pt x="2110992" y="430310"/>
                  <a:pt x="2095401" y="430805"/>
                  <a:pt x="2098370" y="432787"/>
                </a:cubicBezTo>
                <a:cubicBezTo>
                  <a:pt x="2101340" y="434769"/>
                  <a:pt x="2106042" y="435264"/>
                  <a:pt x="2108517" y="432787"/>
                </a:cubicBezTo>
                <a:lnTo>
                  <a:pt x="2108517" y="432787"/>
                </a:lnTo>
                <a:close/>
                <a:moveTo>
                  <a:pt x="2142421" y="432787"/>
                </a:moveTo>
                <a:cubicBezTo>
                  <a:pt x="2147370" y="427833"/>
                  <a:pt x="2115693" y="429567"/>
                  <a:pt x="2122128" y="432787"/>
                </a:cubicBezTo>
                <a:cubicBezTo>
                  <a:pt x="2128562" y="436008"/>
                  <a:pt x="2137471" y="437990"/>
                  <a:pt x="2142421" y="432787"/>
                </a:cubicBezTo>
                <a:lnTo>
                  <a:pt x="2142421" y="432787"/>
                </a:lnTo>
                <a:close/>
                <a:moveTo>
                  <a:pt x="2179789" y="432787"/>
                </a:moveTo>
                <a:cubicBezTo>
                  <a:pt x="2182264" y="430310"/>
                  <a:pt x="2166673" y="430805"/>
                  <a:pt x="2169643" y="432787"/>
                </a:cubicBezTo>
                <a:cubicBezTo>
                  <a:pt x="2172612" y="434769"/>
                  <a:pt x="2177315" y="435264"/>
                  <a:pt x="2179789" y="432787"/>
                </a:cubicBezTo>
                <a:lnTo>
                  <a:pt x="2179789" y="432787"/>
                </a:lnTo>
                <a:close/>
                <a:moveTo>
                  <a:pt x="2594800" y="442944"/>
                </a:moveTo>
                <a:cubicBezTo>
                  <a:pt x="2597275" y="440467"/>
                  <a:pt x="2581685" y="440962"/>
                  <a:pt x="2584654" y="442944"/>
                </a:cubicBezTo>
                <a:cubicBezTo>
                  <a:pt x="2587624" y="444926"/>
                  <a:pt x="2592325" y="445422"/>
                  <a:pt x="2594800" y="442944"/>
                </a:cubicBezTo>
                <a:lnTo>
                  <a:pt x="2594800" y="442944"/>
                </a:lnTo>
                <a:close/>
                <a:moveTo>
                  <a:pt x="2557432" y="446412"/>
                </a:moveTo>
                <a:cubicBezTo>
                  <a:pt x="2561639" y="442201"/>
                  <a:pt x="2535160" y="443687"/>
                  <a:pt x="2540357" y="446412"/>
                </a:cubicBezTo>
                <a:cubicBezTo>
                  <a:pt x="2545553" y="449138"/>
                  <a:pt x="2553225" y="450624"/>
                  <a:pt x="2557432" y="446412"/>
                </a:cubicBezTo>
                <a:lnTo>
                  <a:pt x="2557432" y="446412"/>
                </a:lnTo>
                <a:close/>
                <a:moveTo>
                  <a:pt x="2574508" y="446412"/>
                </a:moveTo>
                <a:cubicBezTo>
                  <a:pt x="2576240" y="444679"/>
                  <a:pt x="2567578" y="446412"/>
                  <a:pt x="2567578" y="446412"/>
                </a:cubicBezTo>
                <a:cubicBezTo>
                  <a:pt x="2567578" y="446412"/>
                  <a:pt x="2572775" y="448147"/>
                  <a:pt x="2574508" y="446412"/>
                </a:cubicBezTo>
                <a:lnTo>
                  <a:pt x="2574508" y="446412"/>
                </a:lnTo>
                <a:close/>
                <a:moveTo>
                  <a:pt x="2523529" y="449881"/>
                </a:moveTo>
                <a:cubicBezTo>
                  <a:pt x="2527736" y="445669"/>
                  <a:pt x="2501256" y="447155"/>
                  <a:pt x="2506452" y="449881"/>
                </a:cubicBezTo>
                <a:cubicBezTo>
                  <a:pt x="2511897" y="452606"/>
                  <a:pt x="2519322" y="454092"/>
                  <a:pt x="2523529" y="449881"/>
                </a:cubicBezTo>
                <a:lnTo>
                  <a:pt x="2523529" y="449881"/>
                </a:lnTo>
                <a:close/>
                <a:moveTo>
                  <a:pt x="2418105" y="453349"/>
                </a:moveTo>
                <a:cubicBezTo>
                  <a:pt x="2427014" y="444431"/>
                  <a:pt x="2370590" y="449385"/>
                  <a:pt x="2382469" y="453349"/>
                </a:cubicBezTo>
                <a:cubicBezTo>
                  <a:pt x="2393853" y="457065"/>
                  <a:pt x="2405731" y="458799"/>
                  <a:pt x="2416372" y="453349"/>
                </a:cubicBezTo>
                <a:cubicBezTo>
                  <a:pt x="2416868" y="453349"/>
                  <a:pt x="2417610" y="453844"/>
                  <a:pt x="2418105" y="453349"/>
                </a:cubicBezTo>
                <a:lnTo>
                  <a:pt x="2418105" y="453349"/>
                </a:lnTo>
                <a:close/>
                <a:moveTo>
                  <a:pt x="2435181" y="453349"/>
                </a:moveTo>
                <a:cubicBezTo>
                  <a:pt x="2436913" y="451615"/>
                  <a:pt x="2428251" y="453349"/>
                  <a:pt x="2428251" y="453349"/>
                </a:cubicBezTo>
                <a:cubicBezTo>
                  <a:pt x="2428251" y="453349"/>
                  <a:pt x="2433449" y="455083"/>
                  <a:pt x="2435181" y="453349"/>
                </a:cubicBezTo>
                <a:lnTo>
                  <a:pt x="2435181" y="453349"/>
                </a:lnTo>
                <a:close/>
                <a:moveTo>
                  <a:pt x="2118911" y="456817"/>
                </a:moveTo>
                <a:cubicBezTo>
                  <a:pt x="2123118" y="455826"/>
                  <a:pt x="2125593" y="452111"/>
                  <a:pt x="2129057" y="449881"/>
                </a:cubicBezTo>
                <a:cubicBezTo>
                  <a:pt x="2131284" y="448642"/>
                  <a:pt x="2138214" y="447651"/>
                  <a:pt x="2135739" y="446412"/>
                </a:cubicBezTo>
                <a:cubicBezTo>
                  <a:pt x="2128810" y="442944"/>
                  <a:pt x="2121386" y="446412"/>
                  <a:pt x="2113714" y="446412"/>
                </a:cubicBezTo>
                <a:cubicBezTo>
                  <a:pt x="2092926" y="446412"/>
                  <a:pt x="2074861" y="444431"/>
                  <a:pt x="2054073" y="446412"/>
                </a:cubicBezTo>
                <a:cubicBezTo>
                  <a:pt x="2043432" y="447403"/>
                  <a:pt x="2033780" y="447403"/>
                  <a:pt x="2023386" y="444679"/>
                </a:cubicBezTo>
                <a:cubicBezTo>
                  <a:pt x="2021654" y="444183"/>
                  <a:pt x="2025119" y="449138"/>
                  <a:pt x="2023386" y="449881"/>
                </a:cubicBezTo>
                <a:cubicBezTo>
                  <a:pt x="2017942" y="452111"/>
                  <a:pt x="2013735" y="444431"/>
                  <a:pt x="2008043" y="443192"/>
                </a:cubicBezTo>
                <a:cubicBezTo>
                  <a:pt x="1986513" y="437742"/>
                  <a:pt x="1967210" y="439724"/>
                  <a:pt x="1945185" y="439724"/>
                </a:cubicBezTo>
                <a:cubicBezTo>
                  <a:pt x="1938999" y="439724"/>
                  <a:pt x="1926625" y="438733"/>
                  <a:pt x="1928110" y="444926"/>
                </a:cubicBezTo>
                <a:cubicBezTo>
                  <a:pt x="1929842" y="452111"/>
                  <a:pt x="1934792" y="455578"/>
                  <a:pt x="1941473" y="456817"/>
                </a:cubicBezTo>
                <a:cubicBezTo>
                  <a:pt x="1923655" y="456817"/>
                  <a:pt x="1907074" y="457560"/>
                  <a:pt x="1917963" y="460286"/>
                </a:cubicBezTo>
                <a:cubicBezTo>
                  <a:pt x="1943948" y="466726"/>
                  <a:pt x="1967705" y="462267"/>
                  <a:pt x="1994432" y="463753"/>
                </a:cubicBezTo>
                <a:cubicBezTo>
                  <a:pt x="1999876" y="463753"/>
                  <a:pt x="2005816" y="467470"/>
                  <a:pt x="2009776" y="463753"/>
                </a:cubicBezTo>
                <a:cubicBezTo>
                  <a:pt x="2020417" y="453101"/>
                  <a:pt x="1982306" y="456817"/>
                  <a:pt x="1967210" y="456817"/>
                </a:cubicBezTo>
                <a:lnTo>
                  <a:pt x="1960034" y="456817"/>
                </a:lnTo>
                <a:cubicBezTo>
                  <a:pt x="1971665" y="455578"/>
                  <a:pt x="1984286" y="452854"/>
                  <a:pt x="1994432" y="453349"/>
                </a:cubicBezTo>
                <a:cubicBezTo>
                  <a:pt x="2032543" y="455083"/>
                  <a:pt x="2065209" y="458551"/>
                  <a:pt x="2103320" y="456817"/>
                </a:cubicBezTo>
                <a:cubicBezTo>
                  <a:pt x="2108517" y="456570"/>
                  <a:pt x="2113466" y="457808"/>
                  <a:pt x="2118663" y="456817"/>
                </a:cubicBezTo>
                <a:lnTo>
                  <a:pt x="2118663" y="456817"/>
                </a:lnTo>
                <a:close/>
                <a:moveTo>
                  <a:pt x="2169890" y="456817"/>
                </a:moveTo>
                <a:cubicBezTo>
                  <a:pt x="2271354" y="446660"/>
                  <a:pt x="2358711" y="444431"/>
                  <a:pt x="2460670" y="439724"/>
                </a:cubicBezTo>
                <a:cubicBezTo>
                  <a:pt x="2492842" y="438237"/>
                  <a:pt x="2521054" y="442696"/>
                  <a:pt x="2552483" y="436256"/>
                </a:cubicBezTo>
                <a:cubicBezTo>
                  <a:pt x="2558422" y="435017"/>
                  <a:pt x="2571043" y="429319"/>
                  <a:pt x="2566094" y="426098"/>
                </a:cubicBezTo>
                <a:cubicBezTo>
                  <a:pt x="2558917" y="421144"/>
                  <a:pt x="2550750" y="431053"/>
                  <a:pt x="2542336" y="432787"/>
                </a:cubicBezTo>
                <a:cubicBezTo>
                  <a:pt x="2495069" y="442201"/>
                  <a:pt x="2452751" y="430310"/>
                  <a:pt x="2404494" y="432787"/>
                </a:cubicBezTo>
                <a:cubicBezTo>
                  <a:pt x="2387171" y="433778"/>
                  <a:pt x="2372570" y="441458"/>
                  <a:pt x="2355247" y="439724"/>
                </a:cubicBezTo>
                <a:cubicBezTo>
                  <a:pt x="2331490" y="437246"/>
                  <a:pt x="2310949" y="439724"/>
                  <a:pt x="2287192" y="439724"/>
                </a:cubicBezTo>
                <a:cubicBezTo>
                  <a:pt x="2279273" y="439724"/>
                  <a:pt x="2272839" y="442449"/>
                  <a:pt x="2265167" y="443192"/>
                </a:cubicBezTo>
                <a:cubicBezTo>
                  <a:pt x="2244874" y="445174"/>
                  <a:pt x="2227304" y="444183"/>
                  <a:pt x="2207259" y="448395"/>
                </a:cubicBezTo>
                <a:cubicBezTo>
                  <a:pt x="2196617" y="450624"/>
                  <a:pt x="2187213" y="447899"/>
                  <a:pt x="2176572" y="446660"/>
                </a:cubicBezTo>
                <a:cubicBezTo>
                  <a:pt x="2165931" y="445669"/>
                  <a:pt x="2142668" y="439724"/>
                  <a:pt x="2145885" y="450128"/>
                </a:cubicBezTo>
                <a:cubicBezTo>
                  <a:pt x="2148608" y="458304"/>
                  <a:pt x="2161229" y="457808"/>
                  <a:pt x="2169643" y="457065"/>
                </a:cubicBezTo>
                <a:lnTo>
                  <a:pt x="2169643" y="457065"/>
                </a:lnTo>
                <a:close/>
                <a:moveTo>
                  <a:pt x="2356979" y="456817"/>
                </a:moveTo>
                <a:cubicBezTo>
                  <a:pt x="2369600" y="444183"/>
                  <a:pt x="2323818" y="451119"/>
                  <a:pt x="2306000" y="453349"/>
                </a:cubicBezTo>
                <a:cubicBezTo>
                  <a:pt x="2302288" y="453844"/>
                  <a:pt x="2292389" y="455083"/>
                  <a:pt x="2295853" y="456817"/>
                </a:cubicBezTo>
                <a:cubicBezTo>
                  <a:pt x="2311197" y="464497"/>
                  <a:pt x="2328025" y="459047"/>
                  <a:pt x="2345101" y="456817"/>
                </a:cubicBezTo>
                <a:cubicBezTo>
                  <a:pt x="2349308" y="456322"/>
                  <a:pt x="2354009" y="459790"/>
                  <a:pt x="2356979" y="456817"/>
                </a:cubicBezTo>
                <a:lnTo>
                  <a:pt x="2356979" y="456817"/>
                </a:lnTo>
                <a:close/>
                <a:moveTo>
                  <a:pt x="2210723" y="463753"/>
                </a:moveTo>
                <a:cubicBezTo>
                  <a:pt x="2214188" y="460286"/>
                  <a:pt x="2192905" y="461524"/>
                  <a:pt x="2197112" y="463753"/>
                </a:cubicBezTo>
                <a:cubicBezTo>
                  <a:pt x="2201319" y="465736"/>
                  <a:pt x="2207259" y="466974"/>
                  <a:pt x="2210723" y="463753"/>
                </a:cubicBezTo>
                <a:lnTo>
                  <a:pt x="2210723" y="463753"/>
                </a:lnTo>
                <a:close/>
                <a:moveTo>
                  <a:pt x="2091689" y="467222"/>
                </a:moveTo>
                <a:cubicBezTo>
                  <a:pt x="2102330" y="456570"/>
                  <a:pt x="2064219" y="460533"/>
                  <a:pt x="2049124" y="460533"/>
                </a:cubicBezTo>
                <a:cubicBezTo>
                  <a:pt x="2039472" y="460533"/>
                  <a:pt x="2013240" y="459542"/>
                  <a:pt x="2021902" y="464001"/>
                </a:cubicBezTo>
                <a:cubicBezTo>
                  <a:pt x="2034770" y="470442"/>
                  <a:pt x="2048381" y="466726"/>
                  <a:pt x="2062735" y="467470"/>
                </a:cubicBezTo>
                <a:cubicBezTo>
                  <a:pt x="2072881" y="467965"/>
                  <a:pt x="2084512" y="474654"/>
                  <a:pt x="2091689" y="467470"/>
                </a:cubicBezTo>
                <a:lnTo>
                  <a:pt x="2091689" y="467470"/>
                </a:lnTo>
                <a:close/>
                <a:moveTo>
                  <a:pt x="2135986" y="467222"/>
                </a:moveTo>
                <a:cubicBezTo>
                  <a:pt x="2137719" y="465488"/>
                  <a:pt x="2129305" y="467222"/>
                  <a:pt x="2129305" y="467222"/>
                </a:cubicBezTo>
                <a:cubicBezTo>
                  <a:pt x="2129305" y="467222"/>
                  <a:pt x="2134502" y="468956"/>
                  <a:pt x="2135986" y="467222"/>
                </a:cubicBezTo>
                <a:lnTo>
                  <a:pt x="2135986" y="467222"/>
                </a:lnTo>
                <a:close/>
                <a:moveTo>
                  <a:pt x="125768" y="487536"/>
                </a:moveTo>
                <a:cubicBezTo>
                  <a:pt x="167343" y="483324"/>
                  <a:pt x="203227" y="481591"/>
                  <a:pt x="244802" y="477379"/>
                </a:cubicBezTo>
                <a:cubicBezTo>
                  <a:pt x="281181" y="473663"/>
                  <a:pt x="311867" y="463753"/>
                  <a:pt x="348493" y="463753"/>
                </a:cubicBezTo>
                <a:cubicBezTo>
                  <a:pt x="536572" y="463753"/>
                  <a:pt x="697924" y="467222"/>
                  <a:pt x="886003" y="467222"/>
                </a:cubicBezTo>
                <a:cubicBezTo>
                  <a:pt x="1113926" y="467222"/>
                  <a:pt x="1309429" y="463753"/>
                  <a:pt x="1537350" y="463753"/>
                </a:cubicBezTo>
                <a:cubicBezTo>
                  <a:pt x="1563088" y="463753"/>
                  <a:pt x="1584865" y="454340"/>
                  <a:pt x="1610355" y="457065"/>
                </a:cubicBezTo>
                <a:cubicBezTo>
                  <a:pt x="1703405" y="466479"/>
                  <a:pt x="1783833" y="453597"/>
                  <a:pt x="1877378" y="453597"/>
                </a:cubicBezTo>
                <a:cubicBezTo>
                  <a:pt x="1883564" y="453597"/>
                  <a:pt x="1896433" y="456074"/>
                  <a:pt x="1894453" y="450128"/>
                </a:cubicBezTo>
                <a:cubicBezTo>
                  <a:pt x="1893464" y="446908"/>
                  <a:pt x="1885050" y="445422"/>
                  <a:pt x="1887771" y="443439"/>
                </a:cubicBezTo>
                <a:cubicBezTo>
                  <a:pt x="1891731" y="440467"/>
                  <a:pt x="1905837" y="442201"/>
                  <a:pt x="1901383" y="439972"/>
                </a:cubicBezTo>
                <a:cubicBezTo>
                  <a:pt x="1888514" y="433530"/>
                  <a:pt x="1874903" y="444183"/>
                  <a:pt x="1860550" y="443439"/>
                </a:cubicBezTo>
                <a:cubicBezTo>
                  <a:pt x="1834812" y="442201"/>
                  <a:pt x="1812540" y="435017"/>
                  <a:pt x="1787298" y="439972"/>
                </a:cubicBezTo>
                <a:cubicBezTo>
                  <a:pt x="1754631" y="446660"/>
                  <a:pt x="1725430" y="438485"/>
                  <a:pt x="1692021" y="439972"/>
                </a:cubicBezTo>
                <a:cubicBezTo>
                  <a:pt x="1670491" y="440962"/>
                  <a:pt x="1652178" y="445422"/>
                  <a:pt x="1630895" y="443439"/>
                </a:cubicBezTo>
                <a:cubicBezTo>
                  <a:pt x="1617779" y="442201"/>
                  <a:pt x="1606643" y="443439"/>
                  <a:pt x="1593527" y="443439"/>
                </a:cubicBezTo>
                <a:cubicBezTo>
                  <a:pt x="1501962" y="443439"/>
                  <a:pt x="1422771" y="434273"/>
                  <a:pt x="1331701" y="443439"/>
                </a:cubicBezTo>
                <a:cubicBezTo>
                  <a:pt x="1304479" y="446165"/>
                  <a:pt x="1280722" y="437246"/>
                  <a:pt x="1253500" y="439972"/>
                </a:cubicBezTo>
                <a:cubicBezTo>
                  <a:pt x="1191879" y="446165"/>
                  <a:pt x="1138673" y="443439"/>
                  <a:pt x="1076557" y="443439"/>
                </a:cubicBezTo>
                <a:cubicBezTo>
                  <a:pt x="986725" y="443439"/>
                  <a:pt x="909513" y="444431"/>
                  <a:pt x="819680" y="439972"/>
                </a:cubicBezTo>
                <a:cubicBezTo>
                  <a:pt x="789736" y="438485"/>
                  <a:pt x="764494" y="433530"/>
                  <a:pt x="734550" y="429814"/>
                </a:cubicBezTo>
                <a:cubicBezTo>
                  <a:pt x="730838" y="429319"/>
                  <a:pt x="720939" y="428081"/>
                  <a:pt x="724404" y="426346"/>
                </a:cubicBezTo>
                <a:cubicBezTo>
                  <a:pt x="740984" y="417923"/>
                  <a:pt x="792706" y="429814"/>
                  <a:pt x="777115" y="419410"/>
                </a:cubicBezTo>
                <a:cubicBezTo>
                  <a:pt x="762267" y="409500"/>
                  <a:pt x="743954" y="421144"/>
                  <a:pt x="726136" y="419410"/>
                </a:cubicBezTo>
                <a:cubicBezTo>
                  <a:pt x="714752" y="418419"/>
                  <a:pt x="704606" y="416189"/>
                  <a:pt x="693717" y="419410"/>
                </a:cubicBezTo>
                <a:cubicBezTo>
                  <a:pt x="691490" y="420153"/>
                  <a:pt x="695697" y="424612"/>
                  <a:pt x="693717" y="426346"/>
                </a:cubicBezTo>
                <a:cubicBezTo>
                  <a:pt x="682581" y="435264"/>
                  <a:pt x="667237" y="426346"/>
                  <a:pt x="652884" y="426346"/>
                </a:cubicBezTo>
                <a:cubicBezTo>
                  <a:pt x="645707" y="426346"/>
                  <a:pt x="638778" y="426594"/>
                  <a:pt x="632592" y="422878"/>
                </a:cubicBezTo>
                <a:cubicBezTo>
                  <a:pt x="630364" y="421639"/>
                  <a:pt x="637788" y="417923"/>
                  <a:pt x="636056" y="416189"/>
                </a:cubicBezTo>
                <a:cubicBezTo>
                  <a:pt x="630859" y="410987"/>
                  <a:pt x="623188" y="421639"/>
                  <a:pt x="615763" y="422878"/>
                </a:cubicBezTo>
                <a:cubicBezTo>
                  <a:pt x="612051" y="423621"/>
                  <a:pt x="609081" y="420896"/>
                  <a:pt x="605617" y="419410"/>
                </a:cubicBezTo>
                <a:cubicBezTo>
                  <a:pt x="604132" y="418666"/>
                  <a:pt x="610567" y="416685"/>
                  <a:pt x="609081" y="415942"/>
                </a:cubicBezTo>
                <a:cubicBezTo>
                  <a:pt x="595718" y="409253"/>
                  <a:pt x="581364" y="413959"/>
                  <a:pt x="566516" y="412473"/>
                </a:cubicBezTo>
                <a:cubicBezTo>
                  <a:pt x="534592" y="409253"/>
                  <a:pt x="506875" y="409005"/>
                  <a:pt x="474704" y="409005"/>
                </a:cubicBezTo>
                <a:cubicBezTo>
                  <a:pt x="344781" y="409005"/>
                  <a:pt x="233171" y="409748"/>
                  <a:pt x="103991" y="422630"/>
                </a:cubicBezTo>
                <a:cubicBezTo>
                  <a:pt x="98546" y="423126"/>
                  <a:pt x="83698" y="421639"/>
                  <a:pt x="88647" y="419162"/>
                </a:cubicBezTo>
                <a:cubicBezTo>
                  <a:pt x="101021" y="412969"/>
                  <a:pt x="114879" y="417428"/>
                  <a:pt x="127747" y="412226"/>
                </a:cubicBezTo>
                <a:cubicBezTo>
                  <a:pt x="133192" y="409996"/>
                  <a:pt x="135667" y="403803"/>
                  <a:pt x="141359" y="402068"/>
                </a:cubicBezTo>
                <a:cubicBezTo>
                  <a:pt x="169571" y="392655"/>
                  <a:pt x="196792" y="398353"/>
                  <a:pt x="226489" y="395132"/>
                </a:cubicBezTo>
                <a:cubicBezTo>
                  <a:pt x="378685" y="379773"/>
                  <a:pt x="510587" y="391664"/>
                  <a:pt x="663525" y="391664"/>
                </a:cubicBezTo>
                <a:cubicBezTo>
                  <a:pt x="711783" y="391664"/>
                  <a:pt x="847645" y="401573"/>
                  <a:pt x="801368" y="388195"/>
                </a:cubicBezTo>
                <a:cubicBezTo>
                  <a:pt x="763505" y="377295"/>
                  <a:pt x="728116" y="392159"/>
                  <a:pt x="689015" y="388195"/>
                </a:cubicBezTo>
                <a:cubicBezTo>
                  <a:pt x="574683" y="376800"/>
                  <a:pt x="475694" y="383736"/>
                  <a:pt x="360867" y="378039"/>
                </a:cubicBezTo>
                <a:cubicBezTo>
                  <a:pt x="354432" y="377791"/>
                  <a:pt x="339337" y="375809"/>
                  <a:pt x="343791" y="371350"/>
                </a:cubicBezTo>
                <a:cubicBezTo>
                  <a:pt x="352700" y="362432"/>
                  <a:pt x="367054" y="371350"/>
                  <a:pt x="379427" y="371350"/>
                </a:cubicBezTo>
                <a:cubicBezTo>
                  <a:pt x="560329" y="371350"/>
                  <a:pt x="715742" y="386462"/>
                  <a:pt x="896397" y="378039"/>
                </a:cubicBezTo>
                <a:cubicBezTo>
                  <a:pt x="1035477" y="371597"/>
                  <a:pt x="1155006" y="374570"/>
                  <a:pt x="1294332" y="374570"/>
                </a:cubicBezTo>
                <a:cubicBezTo>
                  <a:pt x="1320565" y="374570"/>
                  <a:pt x="1343332" y="372836"/>
                  <a:pt x="1369070" y="367881"/>
                </a:cubicBezTo>
                <a:cubicBezTo>
                  <a:pt x="1413367" y="358963"/>
                  <a:pt x="1453210" y="368872"/>
                  <a:pt x="1498250" y="364413"/>
                </a:cubicBezTo>
                <a:cubicBezTo>
                  <a:pt x="1593527" y="354999"/>
                  <a:pt x="1676430" y="365900"/>
                  <a:pt x="1771954" y="360945"/>
                </a:cubicBezTo>
                <a:cubicBezTo>
                  <a:pt x="1917469" y="353761"/>
                  <a:pt x="2042937" y="371102"/>
                  <a:pt x="2188450" y="364413"/>
                </a:cubicBezTo>
                <a:cubicBezTo>
                  <a:pt x="2384944" y="355495"/>
                  <a:pt x="2553967" y="353266"/>
                  <a:pt x="2749718" y="333695"/>
                </a:cubicBezTo>
                <a:cubicBezTo>
                  <a:pt x="2780652" y="330722"/>
                  <a:pt x="2807626" y="329483"/>
                  <a:pt x="2838066" y="323537"/>
                </a:cubicBezTo>
                <a:cubicBezTo>
                  <a:pt x="2893747" y="312390"/>
                  <a:pt x="2944479" y="320317"/>
                  <a:pt x="2999665" y="306444"/>
                </a:cubicBezTo>
                <a:cubicBezTo>
                  <a:pt x="3013771" y="302976"/>
                  <a:pt x="3025402" y="298269"/>
                  <a:pt x="3038766" y="292819"/>
                </a:cubicBezTo>
                <a:cubicBezTo>
                  <a:pt x="3045200" y="290341"/>
                  <a:pt x="3051882" y="287369"/>
                  <a:pt x="3054109" y="280928"/>
                </a:cubicBezTo>
                <a:cubicBezTo>
                  <a:pt x="3056831" y="273000"/>
                  <a:pt x="3055594" y="263339"/>
                  <a:pt x="3062771" y="258880"/>
                </a:cubicBezTo>
                <a:cubicBezTo>
                  <a:pt x="3071432" y="253429"/>
                  <a:pt x="3086528" y="251943"/>
                  <a:pt x="3086528" y="241786"/>
                </a:cubicBezTo>
                <a:cubicBezTo>
                  <a:pt x="3086528" y="224445"/>
                  <a:pt x="3065988" y="215774"/>
                  <a:pt x="3061038" y="199176"/>
                </a:cubicBezTo>
                <a:cubicBezTo>
                  <a:pt x="3053119" y="172669"/>
                  <a:pt x="3064256" y="144923"/>
                  <a:pt x="3050892" y="120893"/>
                </a:cubicBezTo>
                <a:cubicBezTo>
                  <a:pt x="3045200" y="110736"/>
                  <a:pt x="3041983" y="101074"/>
                  <a:pt x="3037281" y="90174"/>
                </a:cubicBezTo>
                <a:cubicBezTo>
                  <a:pt x="3028619" y="70603"/>
                  <a:pt x="3008822" y="58712"/>
                  <a:pt x="2988034" y="54501"/>
                </a:cubicBezTo>
                <a:cubicBezTo>
                  <a:pt x="2978630" y="52519"/>
                  <a:pt x="2971701" y="47069"/>
                  <a:pt x="2964276" y="40876"/>
                </a:cubicBezTo>
                <a:cubicBezTo>
                  <a:pt x="2957100" y="35178"/>
                  <a:pt x="2949181" y="33196"/>
                  <a:pt x="2940520" y="30718"/>
                </a:cubicBezTo>
                <a:cubicBezTo>
                  <a:pt x="2918247" y="24030"/>
                  <a:pt x="2900429" y="13625"/>
                  <a:pt x="2877661" y="10157"/>
                </a:cubicBezTo>
                <a:cubicBezTo>
                  <a:pt x="2836828" y="3964"/>
                  <a:pt x="2801440" y="0"/>
                  <a:pt x="2760359" y="0"/>
                </a:cubicBezTo>
                <a:cubicBezTo>
                  <a:pt x="2603709" y="0"/>
                  <a:pt x="2469827" y="20314"/>
                  <a:pt x="2313177" y="20314"/>
                </a:cubicBezTo>
                <a:cubicBezTo>
                  <a:pt x="2290409" y="20314"/>
                  <a:pt x="2271106" y="15855"/>
                  <a:pt x="2248587" y="16846"/>
                </a:cubicBezTo>
                <a:cubicBezTo>
                  <a:pt x="2090946" y="24773"/>
                  <a:pt x="1955579" y="20562"/>
                  <a:pt x="1797939" y="13377"/>
                </a:cubicBezTo>
                <a:cubicBezTo>
                  <a:pt x="1744485" y="10900"/>
                  <a:pt x="1698455" y="7432"/>
                  <a:pt x="1644753" y="9909"/>
                </a:cubicBezTo>
                <a:cubicBezTo>
                  <a:pt x="1478947" y="17589"/>
                  <a:pt x="1336403" y="9909"/>
                  <a:pt x="1170349" y="9909"/>
                </a:cubicBezTo>
                <a:cubicBezTo>
                  <a:pt x="961483" y="9909"/>
                  <a:pt x="782065" y="19323"/>
                  <a:pt x="573446" y="9909"/>
                </a:cubicBezTo>
                <a:cubicBezTo>
                  <a:pt x="406154" y="2478"/>
                  <a:pt x="261383" y="0"/>
                  <a:pt x="94339" y="16846"/>
                </a:cubicBezTo>
                <a:cubicBezTo>
                  <a:pt x="70582" y="19323"/>
                  <a:pt x="43112" y="23039"/>
                  <a:pt x="31481" y="44096"/>
                </a:cubicBezTo>
                <a:cubicBezTo>
                  <a:pt x="9951" y="82990"/>
                  <a:pt x="12921" y="124609"/>
                  <a:pt x="4259" y="168210"/>
                </a:cubicBezTo>
                <a:cubicBezTo>
                  <a:pt x="-4155" y="209829"/>
                  <a:pt x="547" y="248475"/>
                  <a:pt x="12673" y="289103"/>
                </a:cubicBezTo>
                <a:cubicBezTo>
                  <a:pt x="22077" y="320565"/>
                  <a:pt x="2279" y="352274"/>
                  <a:pt x="14405" y="382746"/>
                </a:cubicBezTo>
                <a:cubicBezTo>
                  <a:pt x="17128" y="389929"/>
                  <a:pt x="23809" y="395132"/>
                  <a:pt x="31481" y="396371"/>
                </a:cubicBezTo>
                <a:cubicBezTo>
                  <a:pt x="34451" y="396866"/>
                  <a:pt x="36925" y="397857"/>
                  <a:pt x="39895" y="398105"/>
                </a:cubicBezTo>
                <a:cubicBezTo>
                  <a:pt x="47567" y="398848"/>
                  <a:pt x="54991" y="394637"/>
                  <a:pt x="61920" y="398105"/>
                </a:cubicBezTo>
                <a:cubicBezTo>
                  <a:pt x="64147" y="399096"/>
                  <a:pt x="59940" y="403555"/>
                  <a:pt x="61920" y="404794"/>
                </a:cubicBezTo>
                <a:cubicBezTo>
                  <a:pt x="65137" y="407023"/>
                  <a:pt x="74046" y="406527"/>
                  <a:pt x="72066" y="409996"/>
                </a:cubicBezTo>
                <a:cubicBezTo>
                  <a:pt x="68354" y="416437"/>
                  <a:pt x="57961" y="412721"/>
                  <a:pt x="51774" y="416932"/>
                </a:cubicBezTo>
                <a:cubicBezTo>
                  <a:pt x="44349" y="421887"/>
                  <a:pt x="83450" y="421392"/>
                  <a:pt x="75531" y="425355"/>
                </a:cubicBezTo>
                <a:cubicBezTo>
                  <a:pt x="60930" y="432540"/>
                  <a:pt x="22325" y="427089"/>
                  <a:pt x="31233" y="440715"/>
                </a:cubicBezTo>
                <a:cubicBezTo>
                  <a:pt x="33214" y="443439"/>
                  <a:pt x="39647" y="444679"/>
                  <a:pt x="37915" y="447651"/>
                </a:cubicBezTo>
                <a:cubicBezTo>
                  <a:pt x="34203" y="454340"/>
                  <a:pt x="17128" y="457560"/>
                  <a:pt x="22572" y="463010"/>
                </a:cubicBezTo>
                <a:cubicBezTo>
                  <a:pt x="31233" y="471681"/>
                  <a:pt x="45092" y="468460"/>
                  <a:pt x="56476" y="473168"/>
                </a:cubicBezTo>
                <a:cubicBezTo>
                  <a:pt x="79491" y="482334"/>
                  <a:pt x="101516" y="489270"/>
                  <a:pt x="126263" y="486793"/>
                </a:cubicBezTo>
                <a:lnTo>
                  <a:pt x="126263" y="486793"/>
                </a:lnTo>
                <a:close/>
                <a:moveTo>
                  <a:pt x="598440" y="419410"/>
                </a:moveTo>
                <a:cubicBezTo>
                  <a:pt x="604627" y="425851"/>
                  <a:pt x="564536" y="422135"/>
                  <a:pt x="572950" y="419410"/>
                </a:cubicBezTo>
                <a:cubicBezTo>
                  <a:pt x="581364" y="416437"/>
                  <a:pt x="592253" y="412969"/>
                  <a:pt x="598440" y="419410"/>
                </a:cubicBezTo>
                <a:lnTo>
                  <a:pt x="598440" y="419410"/>
                </a:lnTo>
                <a:close/>
                <a:moveTo>
                  <a:pt x="1669749" y="494225"/>
                </a:moveTo>
                <a:cubicBezTo>
                  <a:pt x="1671481" y="492490"/>
                  <a:pt x="1662819" y="494225"/>
                  <a:pt x="1662819" y="494225"/>
                </a:cubicBezTo>
                <a:cubicBezTo>
                  <a:pt x="1662819" y="494225"/>
                  <a:pt x="1668016" y="495959"/>
                  <a:pt x="1669749" y="494225"/>
                </a:cubicBezTo>
                <a:lnTo>
                  <a:pt x="1669749" y="494225"/>
                </a:lnTo>
                <a:close/>
                <a:moveTo>
                  <a:pt x="1683360" y="494225"/>
                </a:moveTo>
                <a:cubicBezTo>
                  <a:pt x="1685092" y="492490"/>
                  <a:pt x="1676678" y="494225"/>
                  <a:pt x="1676678" y="494225"/>
                </a:cubicBezTo>
                <a:cubicBezTo>
                  <a:pt x="1676678" y="494225"/>
                  <a:pt x="1681874" y="495959"/>
                  <a:pt x="1683360" y="494225"/>
                </a:cubicBezTo>
                <a:lnTo>
                  <a:pt x="1683360" y="494225"/>
                </a:lnTo>
                <a:close/>
                <a:moveTo>
                  <a:pt x="2554215" y="494225"/>
                </a:moveTo>
                <a:cubicBezTo>
                  <a:pt x="2556690" y="491747"/>
                  <a:pt x="2541099" y="492243"/>
                  <a:pt x="2544069" y="494225"/>
                </a:cubicBezTo>
                <a:cubicBezTo>
                  <a:pt x="2547038" y="496206"/>
                  <a:pt x="2551740" y="496702"/>
                  <a:pt x="2554215" y="494225"/>
                </a:cubicBezTo>
                <a:lnTo>
                  <a:pt x="2554215" y="494225"/>
                </a:lnTo>
                <a:close/>
                <a:moveTo>
                  <a:pt x="1469296" y="497693"/>
                </a:moveTo>
                <a:cubicBezTo>
                  <a:pt x="1471771" y="495216"/>
                  <a:pt x="1456180" y="495711"/>
                  <a:pt x="1459149" y="497693"/>
                </a:cubicBezTo>
                <a:cubicBezTo>
                  <a:pt x="1462119" y="499675"/>
                  <a:pt x="1466821" y="500170"/>
                  <a:pt x="1469296" y="497693"/>
                </a:cubicBezTo>
                <a:lnTo>
                  <a:pt x="1469296" y="497693"/>
                </a:lnTo>
                <a:close/>
                <a:moveTo>
                  <a:pt x="1482907" y="497693"/>
                </a:moveTo>
                <a:cubicBezTo>
                  <a:pt x="1484639" y="495959"/>
                  <a:pt x="1475977" y="497693"/>
                  <a:pt x="1475977" y="497693"/>
                </a:cubicBezTo>
                <a:cubicBezTo>
                  <a:pt x="1475977" y="497693"/>
                  <a:pt x="1481175" y="499427"/>
                  <a:pt x="1482907" y="497693"/>
                </a:cubicBezTo>
                <a:lnTo>
                  <a:pt x="1482907" y="497693"/>
                </a:lnTo>
                <a:close/>
                <a:moveTo>
                  <a:pt x="1588330" y="497693"/>
                </a:moveTo>
                <a:cubicBezTo>
                  <a:pt x="1601446" y="484563"/>
                  <a:pt x="1553931" y="492243"/>
                  <a:pt x="1535618" y="494225"/>
                </a:cubicBezTo>
                <a:cubicBezTo>
                  <a:pt x="1531411" y="494720"/>
                  <a:pt x="1519780" y="495711"/>
                  <a:pt x="1523740" y="497693"/>
                </a:cubicBezTo>
                <a:cubicBezTo>
                  <a:pt x="1539578" y="505620"/>
                  <a:pt x="1556901" y="499675"/>
                  <a:pt x="1574719" y="497693"/>
                </a:cubicBezTo>
                <a:cubicBezTo>
                  <a:pt x="1579421" y="497197"/>
                  <a:pt x="1584865" y="501161"/>
                  <a:pt x="1588330" y="497693"/>
                </a:cubicBezTo>
                <a:lnTo>
                  <a:pt x="1588330" y="497693"/>
                </a:lnTo>
                <a:close/>
                <a:moveTo>
                  <a:pt x="1649456" y="497693"/>
                </a:moveTo>
                <a:cubicBezTo>
                  <a:pt x="1651930" y="495959"/>
                  <a:pt x="1647228" y="491747"/>
                  <a:pt x="1644259" y="491004"/>
                </a:cubicBezTo>
                <a:cubicBezTo>
                  <a:pt x="1631638" y="486793"/>
                  <a:pt x="1595754" y="490261"/>
                  <a:pt x="1606890" y="497693"/>
                </a:cubicBezTo>
                <a:cubicBezTo>
                  <a:pt x="1617284" y="504629"/>
                  <a:pt x="1630648" y="501161"/>
                  <a:pt x="1642527" y="497693"/>
                </a:cubicBezTo>
                <a:cubicBezTo>
                  <a:pt x="1644753" y="496949"/>
                  <a:pt x="1647476" y="498932"/>
                  <a:pt x="1649456" y="497693"/>
                </a:cubicBezTo>
                <a:lnTo>
                  <a:pt x="1649456" y="497693"/>
                </a:lnTo>
                <a:close/>
                <a:moveTo>
                  <a:pt x="1448756" y="501161"/>
                </a:moveTo>
                <a:cubicBezTo>
                  <a:pt x="1451230" y="499427"/>
                  <a:pt x="1446528" y="495216"/>
                  <a:pt x="1443559" y="494225"/>
                </a:cubicBezTo>
                <a:cubicBezTo>
                  <a:pt x="1425988" y="488279"/>
                  <a:pt x="1408417" y="490013"/>
                  <a:pt x="1390847" y="495959"/>
                </a:cubicBezTo>
                <a:cubicBezTo>
                  <a:pt x="1387877" y="496949"/>
                  <a:pt x="1380948" y="494968"/>
                  <a:pt x="1382433" y="497693"/>
                </a:cubicBezTo>
                <a:cubicBezTo>
                  <a:pt x="1389610" y="512061"/>
                  <a:pt x="1412130" y="501161"/>
                  <a:pt x="1428463" y="501161"/>
                </a:cubicBezTo>
                <a:cubicBezTo>
                  <a:pt x="1435640" y="501161"/>
                  <a:pt x="1442816" y="505125"/>
                  <a:pt x="1448756" y="501161"/>
                </a:cubicBezTo>
                <a:lnTo>
                  <a:pt x="1448756" y="501161"/>
                </a:lnTo>
                <a:close/>
                <a:moveTo>
                  <a:pt x="2094906" y="501161"/>
                </a:moveTo>
                <a:cubicBezTo>
                  <a:pt x="2104558" y="491500"/>
                  <a:pt x="2042689" y="496702"/>
                  <a:pt x="2055805" y="501161"/>
                </a:cubicBezTo>
                <a:cubicBezTo>
                  <a:pt x="2057043" y="501657"/>
                  <a:pt x="2058280" y="501905"/>
                  <a:pt x="2059270" y="502152"/>
                </a:cubicBezTo>
                <a:cubicBezTo>
                  <a:pt x="2052093" y="501657"/>
                  <a:pt x="2043927" y="501657"/>
                  <a:pt x="2038730" y="501161"/>
                </a:cubicBezTo>
                <a:cubicBezTo>
                  <a:pt x="2031800" y="500418"/>
                  <a:pt x="2014230" y="504134"/>
                  <a:pt x="2019922" y="507850"/>
                </a:cubicBezTo>
                <a:cubicBezTo>
                  <a:pt x="2030811" y="515282"/>
                  <a:pt x="2044174" y="509832"/>
                  <a:pt x="2057290" y="511318"/>
                </a:cubicBezTo>
                <a:cubicBezTo>
                  <a:pt x="2063230" y="511814"/>
                  <a:pt x="2070901" y="516273"/>
                  <a:pt x="2074366" y="511318"/>
                </a:cubicBezTo>
                <a:cubicBezTo>
                  <a:pt x="2076346" y="508098"/>
                  <a:pt x="2075356" y="506116"/>
                  <a:pt x="2072633" y="504629"/>
                </a:cubicBezTo>
                <a:cubicBezTo>
                  <a:pt x="2079563" y="505125"/>
                  <a:pt x="2086492" y="504134"/>
                  <a:pt x="2093174" y="500913"/>
                </a:cubicBezTo>
                <a:cubicBezTo>
                  <a:pt x="2093669" y="500666"/>
                  <a:pt x="2094411" y="501409"/>
                  <a:pt x="2094906" y="500913"/>
                </a:cubicBezTo>
                <a:lnTo>
                  <a:pt x="2094906" y="500913"/>
                </a:lnTo>
                <a:close/>
                <a:moveTo>
                  <a:pt x="2111982" y="501161"/>
                </a:moveTo>
                <a:cubicBezTo>
                  <a:pt x="2113714" y="499427"/>
                  <a:pt x="2105052" y="501161"/>
                  <a:pt x="2105052" y="501161"/>
                </a:cubicBezTo>
                <a:cubicBezTo>
                  <a:pt x="2105052" y="501161"/>
                  <a:pt x="2110249" y="502895"/>
                  <a:pt x="2111982" y="501161"/>
                </a:cubicBezTo>
                <a:lnTo>
                  <a:pt x="2111982" y="501161"/>
                </a:lnTo>
                <a:close/>
                <a:moveTo>
                  <a:pt x="2465619" y="501161"/>
                </a:moveTo>
                <a:cubicBezTo>
                  <a:pt x="2470817" y="500666"/>
                  <a:pt x="2483933" y="496702"/>
                  <a:pt x="2479231" y="494225"/>
                </a:cubicBezTo>
                <a:cubicBezTo>
                  <a:pt x="2468094" y="488527"/>
                  <a:pt x="2455226" y="489518"/>
                  <a:pt x="2443595" y="494225"/>
                </a:cubicBezTo>
                <a:cubicBezTo>
                  <a:pt x="2441368" y="495216"/>
                  <a:pt x="2436665" y="497445"/>
                  <a:pt x="2438645" y="499427"/>
                </a:cubicBezTo>
                <a:cubicBezTo>
                  <a:pt x="2443595" y="504382"/>
                  <a:pt x="2452009" y="500170"/>
                  <a:pt x="2458938" y="499427"/>
                </a:cubicBezTo>
                <a:cubicBezTo>
                  <a:pt x="2461412" y="499427"/>
                  <a:pt x="2463393" y="501409"/>
                  <a:pt x="2465867" y="501161"/>
                </a:cubicBezTo>
                <a:lnTo>
                  <a:pt x="2465867" y="501161"/>
                </a:lnTo>
                <a:close/>
                <a:moveTo>
                  <a:pt x="1734339" y="504629"/>
                </a:moveTo>
                <a:cubicBezTo>
                  <a:pt x="1739288" y="499675"/>
                  <a:pt x="1722460" y="496206"/>
                  <a:pt x="1715531" y="497941"/>
                </a:cubicBezTo>
                <a:cubicBezTo>
                  <a:pt x="1713304" y="498436"/>
                  <a:pt x="1713304" y="503638"/>
                  <a:pt x="1715531" y="504629"/>
                </a:cubicBezTo>
                <a:cubicBezTo>
                  <a:pt x="1721470" y="507602"/>
                  <a:pt x="1729637" y="509336"/>
                  <a:pt x="1734339" y="504629"/>
                </a:cubicBezTo>
                <a:lnTo>
                  <a:pt x="1734339" y="504629"/>
                </a:lnTo>
                <a:close/>
                <a:moveTo>
                  <a:pt x="1754631" y="504629"/>
                </a:moveTo>
                <a:cubicBezTo>
                  <a:pt x="1758344" y="500913"/>
                  <a:pt x="1737061" y="499922"/>
                  <a:pt x="1739288" y="504629"/>
                </a:cubicBezTo>
                <a:cubicBezTo>
                  <a:pt x="1741763" y="509336"/>
                  <a:pt x="1750672" y="508345"/>
                  <a:pt x="1754631" y="504629"/>
                </a:cubicBezTo>
                <a:lnTo>
                  <a:pt x="1754631" y="504629"/>
                </a:lnTo>
                <a:close/>
                <a:moveTo>
                  <a:pt x="1819222" y="504629"/>
                </a:moveTo>
                <a:cubicBezTo>
                  <a:pt x="1822934" y="500913"/>
                  <a:pt x="1801404" y="499922"/>
                  <a:pt x="1803878" y="504629"/>
                </a:cubicBezTo>
                <a:cubicBezTo>
                  <a:pt x="1806353" y="509336"/>
                  <a:pt x="1815262" y="508345"/>
                  <a:pt x="1819222" y="504629"/>
                </a:cubicBezTo>
                <a:lnTo>
                  <a:pt x="1819222" y="504629"/>
                </a:lnTo>
                <a:close/>
                <a:moveTo>
                  <a:pt x="2397317" y="504629"/>
                </a:moveTo>
                <a:cubicBezTo>
                  <a:pt x="2400535" y="503886"/>
                  <a:pt x="2407216" y="499427"/>
                  <a:pt x="2403999" y="497941"/>
                </a:cubicBezTo>
                <a:cubicBezTo>
                  <a:pt x="2392863" y="492243"/>
                  <a:pt x="2357722" y="494473"/>
                  <a:pt x="2368363" y="501409"/>
                </a:cubicBezTo>
                <a:cubicBezTo>
                  <a:pt x="2376777" y="507107"/>
                  <a:pt x="2387419" y="506859"/>
                  <a:pt x="2397317" y="504877"/>
                </a:cubicBezTo>
                <a:lnTo>
                  <a:pt x="2397317" y="504877"/>
                </a:lnTo>
                <a:close/>
                <a:moveTo>
                  <a:pt x="1063936" y="508098"/>
                </a:moveTo>
                <a:cubicBezTo>
                  <a:pt x="1068638" y="506364"/>
                  <a:pt x="1058491" y="499675"/>
                  <a:pt x="1053789" y="497941"/>
                </a:cubicBezTo>
                <a:cubicBezTo>
                  <a:pt x="1035724" y="491500"/>
                  <a:pt x="1017906" y="493729"/>
                  <a:pt x="999346" y="497941"/>
                </a:cubicBezTo>
                <a:cubicBezTo>
                  <a:pt x="994644" y="498932"/>
                  <a:pt x="984497" y="500913"/>
                  <a:pt x="987467" y="504877"/>
                </a:cubicBezTo>
                <a:cubicBezTo>
                  <a:pt x="995386" y="514787"/>
                  <a:pt x="1010730" y="502152"/>
                  <a:pt x="1023103" y="501409"/>
                </a:cubicBezTo>
                <a:cubicBezTo>
                  <a:pt x="1035724" y="500666"/>
                  <a:pt x="1046365" y="506859"/>
                  <a:pt x="1058739" y="504877"/>
                </a:cubicBezTo>
                <a:cubicBezTo>
                  <a:pt x="1060966" y="504629"/>
                  <a:pt x="1061709" y="509088"/>
                  <a:pt x="1063936" y="508345"/>
                </a:cubicBezTo>
                <a:lnTo>
                  <a:pt x="1063936" y="508345"/>
                </a:lnTo>
                <a:close/>
                <a:moveTo>
                  <a:pt x="1135456" y="511566"/>
                </a:moveTo>
                <a:cubicBezTo>
                  <a:pt x="1140157" y="504629"/>
                  <a:pt x="1105759" y="503886"/>
                  <a:pt x="1111698" y="509832"/>
                </a:cubicBezTo>
                <a:cubicBezTo>
                  <a:pt x="1117142" y="515282"/>
                  <a:pt x="1127536" y="516273"/>
                  <a:pt x="1133723" y="511566"/>
                </a:cubicBezTo>
                <a:cubicBezTo>
                  <a:pt x="1134218" y="511318"/>
                  <a:pt x="1134961" y="512061"/>
                  <a:pt x="1135456" y="511566"/>
                </a:cubicBezTo>
                <a:lnTo>
                  <a:pt x="1135456" y="511566"/>
                </a:lnTo>
                <a:close/>
                <a:moveTo>
                  <a:pt x="1169359" y="511566"/>
                </a:moveTo>
                <a:cubicBezTo>
                  <a:pt x="1171587" y="510575"/>
                  <a:pt x="1167380" y="506116"/>
                  <a:pt x="1169359" y="504629"/>
                </a:cubicBezTo>
                <a:cubicBezTo>
                  <a:pt x="1170596" y="503638"/>
                  <a:pt x="1164162" y="501161"/>
                  <a:pt x="1165894" y="501161"/>
                </a:cubicBezTo>
                <a:cubicBezTo>
                  <a:pt x="1175546" y="501161"/>
                  <a:pt x="1183465" y="505125"/>
                  <a:pt x="1193117" y="504629"/>
                </a:cubicBezTo>
                <a:cubicBezTo>
                  <a:pt x="1227020" y="502648"/>
                  <a:pt x="1256222" y="497941"/>
                  <a:pt x="1290125" y="501161"/>
                </a:cubicBezTo>
                <a:cubicBezTo>
                  <a:pt x="1306211" y="502648"/>
                  <a:pt x="1320070" y="501161"/>
                  <a:pt x="1336156" y="501161"/>
                </a:cubicBezTo>
                <a:cubicBezTo>
                  <a:pt x="1343580" y="501161"/>
                  <a:pt x="1362883" y="498436"/>
                  <a:pt x="1356449" y="494225"/>
                </a:cubicBezTo>
                <a:cubicBezTo>
                  <a:pt x="1343085" y="485307"/>
                  <a:pt x="1326504" y="494225"/>
                  <a:pt x="1310418" y="494225"/>
                </a:cubicBezTo>
                <a:cubicBezTo>
                  <a:pt x="1256222" y="494225"/>
                  <a:pt x="1209202" y="486297"/>
                  <a:pt x="1155748" y="494225"/>
                </a:cubicBezTo>
                <a:cubicBezTo>
                  <a:pt x="1149066" y="495216"/>
                  <a:pt x="1132733" y="499675"/>
                  <a:pt x="1138673" y="502895"/>
                </a:cubicBezTo>
                <a:cubicBezTo>
                  <a:pt x="1143870" y="505620"/>
                  <a:pt x="1149809" y="503391"/>
                  <a:pt x="1155748" y="504629"/>
                </a:cubicBezTo>
                <a:cubicBezTo>
                  <a:pt x="1160945" y="505868"/>
                  <a:pt x="1164657" y="513795"/>
                  <a:pt x="1169359" y="511566"/>
                </a:cubicBezTo>
                <a:lnTo>
                  <a:pt x="1169359" y="511566"/>
                </a:lnTo>
                <a:close/>
                <a:moveTo>
                  <a:pt x="1475482" y="511566"/>
                </a:moveTo>
                <a:cubicBezTo>
                  <a:pt x="1477957" y="510823"/>
                  <a:pt x="1480680" y="506611"/>
                  <a:pt x="1478947" y="504629"/>
                </a:cubicBezTo>
                <a:cubicBezTo>
                  <a:pt x="1474245" y="499922"/>
                  <a:pt x="1456675" y="502400"/>
                  <a:pt x="1460139" y="508098"/>
                </a:cubicBezTo>
                <a:cubicBezTo>
                  <a:pt x="1463109" y="512804"/>
                  <a:pt x="1470286" y="513052"/>
                  <a:pt x="1475482" y="511566"/>
                </a:cubicBezTo>
                <a:lnTo>
                  <a:pt x="1475482" y="511566"/>
                </a:lnTo>
                <a:close/>
                <a:moveTo>
                  <a:pt x="1563830" y="511566"/>
                </a:moveTo>
                <a:cubicBezTo>
                  <a:pt x="1566552" y="511071"/>
                  <a:pt x="1568780" y="506859"/>
                  <a:pt x="1567295" y="504629"/>
                </a:cubicBezTo>
                <a:cubicBezTo>
                  <a:pt x="1563583" y="499922"/>
                  <a:pt x="1547002" y="502895"/>
                  <a:pt x="1550219" y="508098"/>
                </a:cubicBezTo>
                <a:cubicBezTo>
                  <a:pt x="1552941" y="512309"/>
                  <a:pt x="1559128" y="512557"/>
                  <a:pt x="1563830" y="511566"/>
                </a:cubicBezTo>
                <a:lnTo>
                  <a:pt x="1563830" y="511566"/>
                </a:lnTo>
                <a:close/>
                <a:moveTo>
                  <a:pt x="1679400" y="511566"/>
                </a:moveTo>
                <a:cubicBezTo>
                  <a:pt x="1686824" y="510080"/>
                  <a:pt x="1704890" y="504629"/>
                  <a:pt x="1698208" y="501409"/>
                </a:cubicBezTo>
                <a:cubicBezTo>
                  <a:pt x="1681627" y="493233"/>
                  <a:pt x="1664056" y="501409"/>
                  <a:pt x="1645496" y="501409"/>
                </a:cubicBezTo>
                <a:cubicBezTo>
                  <a:pt x="1638567" y="501409"/>
                  <a:pt x="1621986" y="503143"/>
                  <a:pt x="1626688" y="508098"/>
                </a:cubicBezTo>
                <a:cubicBezTo>
                  <a:pt x="1634607" y="516025"/>
                  <a:pt x="1647723" y="508593"/>
                  <a:pt x="1659107" y="509832"/>
                </a:cubicBezTo>
                <a:cubicBezTo>
                  <a:pt x="1666284" y="510575"/>
                  <a:pt x="1672471" y="513052"/>
                  <a:pt x="1679400" y="511566"/>
                </a:cubicBezTo>
                <a:lnTo>
                  <a:pt x="1679400" y="511566"/>
                </a:lnTo>
                <a:close/>
                <a:moveTo>
                  <a:pt x="114879" y="525191"/>
                </a:moveTo>
                <a:cubicBezTo>
                  <a:pt x="118839" y="527173"/>
                  <a:pt x="128985" y="520236"/>
                  <a:pt x="125026" y="518255"/>
                </a:cubicBezTo>
                <a:cubicBezTo>
                  <a:pt x="121313" y="516273"/>
                  <a:pt x="110919" y="523209"/>
                  <a:pt x="114879" y="525191"/>
                </a:cubicBezTo>
                <a:lnTo>
                  <a:pt x="114879" y="525191"/>
                </a:lnTo>
                <a:close/>
              </a:path>
            </a:pathLst>
          </a:custGeom>
          <a:gradFill flip="none" rotWithShape="1">
            <a:gsLst>
              <a:gs pos="0">
                <a:srgbClr val="E8E8E8">
                  <a:alpha val="60000"/>
                </a:srgbClr>
              </a:gs>
              <a:gs pos="100000">
                <a:srgbClr val="E8E8E8">
                  <a:alpha val="0"/>
                </a:srgbClr>
              </a:gs>
            </a:gsLst>
            <a:lin ang="0" scaled="1"/>
          </a:gradFill>
        </p:spPr>
      </p:sp>
      <p:sp>
        <p:nvSpPr>
          <p:cNvPr id="7" name="Text 5"/>
          <p:cNvSpPr/>
          <p:nvPr/>
        </p:nvSpPr>
        <p:spPr>
          <a:xfrm>
            <a:off x="838200" y="4654992"/>
            <a:ext cx="3086528" cy="5251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8" name="Image 0" descr="https://test-kimi-img.moonshot.cn/pub/slides/slides_tmpl/image/25-06-16-16:16:11-d17t5isbnmbkeoit8hug.png"/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>
            <a:fillRect/>
          </a:stretch>
        </p:blipFill>
        <p:spPr>
          <a:xfrm>
            <a:off x="3734171" y="1733027"/>
            <a:ext cx="7861300" cy="2910016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10005271" y="1596502"/>
            <a:ext cx="1111041" cy="1111041"/>
          </a:xfrm>
          <a:prstGeom prst="ellipse">
            <a:avLst/>
          </a:prstGeom>
          <a:gradFill flip="none" rotWithShape="1">
            <a:gsLst>
              <a:gs pos="0">
                <a:srgbClr val="E11E09"/>
              </a:gs>
              <a:gs pos="100000">
                <a:srgbClr val="E11E09">
                  <a:alpha val="0"/>
                </a:srgbClr>
              </a:gs>
            </a:gsLst>
            <a:lin ang="5400000" scaled="1"/>
          </a:gradFill>
        </p:spPr>
      </p:sp>
      <p:sp>
        <p:nvSpPr>
          <p:cNvPr id="10" name="Text 7"/>
          <p:cNvSpPr/>
          <p:nvPr/>
        </p:nvSpPr>
        <p:spPr>
          <a:xfrm>
            <a:off x="10005271" y="1596502"/>
            <a:ext cx="1111041" cy="111104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1" name="Image 1" descr="https://test-kimi-img.moonshot.cn/pub/slides/slides_tmpl/image/25-06-16-16:16:11-d17t5isbnmbkeoit8hu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72534" y="2185965"/>
            <a:ext cx="892287" cy="565953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856992" y="90553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3" name="Shape 9"/>
          <p:cNvSpPr/>
          <p:nvPr/>
        </p:nvSpPr>
        <p:spPr>
          <a:xfrm>
            <a:off x="856992" y="95874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4" name="Shape 10"/>
          <p:cNvSpPr/>
          <p:nvPr/>
        </p:nvSpPr>
        <p:spPr>
          <a:xfrm>
            <a:off x="856992" y="101195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pic>
        <p:nvPicPr>
          <p:cNvPr id="15" name="Image 2" descr="https://test-kimi-img.moonshot.cn/pub/slides/slides_tmpl/image/25-06-16-16:16:12-d17t5j4bnmbkeoit8i0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91250" y="1141796"/>
            <a:ext cx="6000750" cy="5214554"/>
          </a:xfrm>
          <a:prstGeom prst="rect">
            <a:avLst/>
          </a:prstGeom>
        </p:spPr>
      </p:pic>
      <p:pic>
        <p:nvPicPr>
          <p:cNvPr id="16" name="Image 3" descr="https://test-kimi-img.moonshot.cn/pub/slides/slides_tmpl/image/25-06-16-16:16:12-d17t5j4bnmbkeoit8i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8" name="Text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Shape 13"/>
          <p:cNvSpPr/>
          <p:nvPr/>
        </p:nvSpPr>
        <p:spPr>
          <a:xfrm>
            <a:off x="0" y="0"/>
            <a:ext cx="12192000" cy="660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Text 14"/>
          <p:cNvSpPr/>
          <p:nvPr/>
        </p:nvSpPr>
        <p:spPr>
          <a:xfrm>
            <a:off x="0" y="0"/>
            <a:ext cx="12192000" cy="6604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1" name="Image 4" descr="https://test-kimi-img.moonshot.cn/pub/slides/slides_tmpl/image/25-06-16-16:16:11-d17t5isbnmbkeoit8hv0.png"/>
          <p:cNvPicPr>
            <a:picLocks noChangeAspect="1"/>
          </p:cNvPicPr>
          <p:nvPr/>
        </p:nvPicPr>
        <p:blipFill>
          <a:blip r:embed="rId6">
            <a:alphaModFix amt="18000"/>
          </a:blip>
          <a:srcRect l="-5447" b="27386"/>
          <a:stretch>
            <a:fillRect/>
          </a:stretch>
        </p:blipFill>
        <p:spPr>
          <a:xfrm>
            <a:off x="0" y="3496130"/>
            <a:ext cx="12192000" cy="3107870"/>
          </a:xfrm>
          <a:prstGeom prst="rect">
            <a:avLst/>
          </a:prstGeom>
        </p:spPr>
      </p:pic>
      <p:sp>
        <p:nvSpPr>
          <p:cNvPr id="22" name="Shape 15"/>
          <p:cNvSpPr/>
          <p:nvPr/>
        </p:nvSpPr>
        <p:spPr>
          <a:xfrm>
            <a:off x="11165151" y="784991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23" name="Shape 16"/>
          <p:cNvSpPr/>
          <p:nvPr/>
        </p:nvSpPr>
        <p:spPr>
          <a:xfrm>
            <a:off x="11165151" y="838200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24" name="Shape 17"/>
          <p:cNvSpPr/>
          <p:nvPr/>
        </p:nvSpPr>
        <p:spPr>
          <a:xfrm>
            <a:off x="11165151" y="891410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25" name="Shape 18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E11E09"/>
          </a:solidFill>
        </p:spPr>
      </p:sp>
      <p:sp>
        <p:nvSpPr>
          <p:cNvPr id="26" name="Text 19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7" name="Image 5" descr="https://test-kimi-img.moonshot.cn/pub/slides/slides_tmpl/image/25-06-16-16:16:12-d17t5j4bnmbkeoit8hvg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7310"/>
            <a:ext cx="12192000" cy="685800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1100455" y="811530"/>
            <a:ext cx="4448810" cy="36639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407035" y="1358265"/>
            <a:ext cx="9063990" cy="22212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5400" dirty="0">
                <a:solidFill>
                  <a:srgbClr val="1B1B1B"/>
                </a:solidFill>
                <a:latin typeface="黑体" panose="02010609060101010101" charset="-122"/>
                <a:ea typeface="黑体" panose="02010609060101010101" charset="-122"/>
                <a:cs typeface="MiSans" panose="00000500000000000000" pitchFamily="34" charset="-120"/>
              </a:rPr>
              <a:t>梁启超的趣味教育：</a:t>
            </a:r>
            <a:endParaRPr lang="en-US" sz="5400" dirty="0">
              <a:solidFill>
                <a:srgbClr val="1B1B1B"/>
              </a:solidFill>
              <a:latin typeface="黑体" panose="02010609060101010101" charset="-122"/>
              <a:ea typeface="黑体" panose="02010609060101010101" charset="-122"/>
              <a:cs typeface="MiSans" panose="00000500000000000000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5400" dirty="0">
                <a:solidFill>
                  <a:srgbClr val="1B1B1B"/>
                </a:solidFill>
                <a:latin typeface="黑体" panose="02010609060101010101" charset="-122"/>
                <a:ea typeface="黑体" panose="02010609060101010101" charset="-122"/>
                <a:cs typeface="MiSans" panose="00000500000000000000" pitchFamily="34" charset="-120"/>
              </a:rPr>
              <a:t>点亮当代学习的精神火炬</a:t>
            </a:r>
            <a:endParaRPr lang="en-US" sz="5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Text 22"/>
          <p:cNvSpPr/>
          <p:nvPr/>
        </p:nvSpPr>
        <p:spPr>
          <a:xfrm>
            <a:off x="1100455" y="4635925"/>
            <a:ext cx="2880000" cy="50400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1" name="圆角矩形 30"/>
          <p:cNvSpPr/>
          <p:nvPr/>
        </p:nvSpPr>
        <p:spPr>
          <a:xfrm>
            <a:off x="66040" y="784860"/>
            <a:ext cx="9598025" cy="3759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97840" y="4869815"/>
            <a:ext cx="67354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Sans" panose="00000500000000000000" pitchFamily="34" charset="-120"/>
              </a:rPr>
              <a:t>讲解人：江杰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MiSans" panose="00000500000000000000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0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2-d17t5j4bnmbkeoit8i10.png"/>
          <p:cNvPicPr>
            <a:picLocks noChangeAspect="1"/>
          </p:cNvPicPr>
          <p:nvPr/>
        </p:nvPicPr>
        <p:blipFill>
          <a:blip r:embed="rId2"/>
          <a:srcRect r="59896" b="57037"/>
          <a:stretch>
            <a:fillRect/>
          </a:stretch>
        </p:blipFill>
        <p:spPr>
          <a:xfrm>
            <a:off x="9525" y="0"/>
            <a:ext cx="4881789" cy="29464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25" y="-104140"/>
            <a:ext cx="12245975" cy="685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484630" y="1490345"/>
            <a:ext cx="4345305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32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趣味与创造力的关系</a:t>
            </a:r>
            <a:endParaRPr lang="en-US" sz="3200" dirty="0">
              <a:solidFill>
                <a:srgbClr val="1B1B1B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1"/>
          <p:cNvSpPr/>
          <p:nvPr/>
        </p:nvSpPr>
        <p:spPr>
          <a:xfrm>
            <a:off x="1290955" y="2517775"/>
            <a:ext cx="4226560" cy="30346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趣味是创造力的源泉。当学生对学习充满兴趣时，他们的思维更加活跃，能够</a:t>
            </a:r>
            <a:r>
              <a:rPr lang="en-US" sz="2400" u="sng" dirty="0">
                <a:solidFill>
                  <a:srgbClr val="FF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大胆尝试新的方法和思路</a:t>
            </a:r>
            <a:r>
              <a:rPr lang="en-US" sz="24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，从而培养创造力。</a:t>
            </a:r>
            <a:endParaRPr lang="en-US" sz="24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8" name="Text 2"/>
          <p:cNvSpPr/>
          <p:nvPr/>
        </p:nvSpPr>
        <p:spPr>
          <a:xfrm>
            <a:off x="7400925" y="1409065"/>
            <a:ext cx="2515235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实践案例</a:t>
            </a:r>
            <a:endParaRPr lang="en-US" sz="3200" dirty="0">
              <a:solidFill>
                <a:srgbClr val="1B1B1B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9" name="Text 3"/>
          <p:cNvSpPr/>
          <p:nvPr/>
        </p:nvSpPr>
        <p:spPr>
          <a:xfrm>
            <a:off x="6629400" y="2517775"/>
            <a:ext cx="4286885" cy="30346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观察蚂蚁可以激发学生对生物学的兴趣，进而探索昆虫的行为规律；搭积木可以培养学生的工程思维，让他们在</a:t>
            </a:r>
            <a:r>
              <a:rPr lang="en-US" sz="2400" u="sng" dirty="0">
                <a:solidFill>
                  <a:srgbClr val="FF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实践中学习</a:t>
            </a:r>
            <a:r>
              <a:rPr lang="en-US" sz="24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物理原理。</a:t>
            </a:r>
            <a:endParaRPr lang="en-US" sz="24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29435" y="110490"/>
            <a:ext cx="11569700" cy="1015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4400" dirty="0">
                <a:solidFill>
                  <a:srgbClr val="3D3D3D"/>
                </a:solidFill>
                <a:latin typeface="黑体" panose="02010609060101010101" charset="-122"/>
                <a:ea typeface="黑体" panose="02010609060101010101" charset="-122"/>
                <a:cs typeface="MiSans" panose="00000500000000000000" pitchFamily="34" charset="-120"/>
              </a:rPr>
              <a:t>培养创造力：趣味是创新孵化器</a:t>
            </a:r>
            <a:endParaRPr lang="en-US" sz="4400" dirty="0">
              <a:solidFill>
                <a:srgbClr val="3D3D3D"/>
              </a:solidFill>
              <a:latin typeface="黑体" panose="02010609060101010101" charset="-122"/>
              <a:ea typeface="黑体" panose="02010609060101010101" charset="-122"/>
              <a:cs typeface="MiSans" panose="00000500000000000000" pitchFamily="34" charset="-120"/>
            </a:endParaRPr>
          </a:p>
        </p:txBody>
      </p:sp>
      <p:pic>
        <p:nvPicPr>
          <p:cNvPr id="16" name="Image 5" descr="https://test-kimi-img.moonshot.cn/pub/slides/slides_tmpl/image/25-06-16-16:16:17-d17t5kcbnmbkeoit8ii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65" y="1557655"/>
            <a:ext cx="570865" cy="567055"/>
          </a:xfrm>
          <a:prstGeom prst="rect">
            <a:avLst/>
          </a:prstGeom>
        </p:spPr>
      </p:pic>
      <p:pic>
        <p:nvPicPr>
          <p:cNvPr id="17" name="Image 6" descr="https://test-kimi-img.moonshot.cn/pub/slides/slides_tmpl/image/25-06-16-16:16:17-d17t5kcbnmbkeoit8i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270" y="1490345"/>
            <a:ext cx="541655" cy="537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7-d17t5kcbnmbkeoit8id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600" y="803275"/>
            <a:ext cx="13007340" cy="528701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1468755" y="-777240"/>
            <a:ext cx="15883890" cy="784796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B1B1B">
                    <a:alpha val="34000"/>
                  </a:srgbClr>
                </a:gs>
                <a:gs pos="45000">
                  <a:srgbClr val="1B1B1B">
                    <a:alpha val="34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prstDash val="solid"/>
          </a:ln>
        </p:spPr>
      </p:sp>
      <p:sp>
        <p:nvSpPr>
          <p:cNvPr id="6" name="Text 1"/>
          <p:cNvSpPr/>
          <p:nvPr/>
        </p:nvSpPr>
        <p:spPr>
          <a:xfrm>
            <a:off x="1468755" y="-777240"/>
            <a:ext cx="15883890" cy="78479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5038725" y="2036445"/>
            <a:ext cx="7609840" cy="49847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dirty="0">
                <a:solidFill>
                  <a:srgbClr val="333333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塑造健全人格：趣味即生活调味剂</a:t>
            </a: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>
            <a:off x="1144270" y="1936750"/>
            <a:ext cx="2755900" cy="275590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FFFFFF">
                    <a:alpha val="0"/>
                  </a:srgbClr>
                </a:gs>
                <a:gs pos="87000">
                  <a:srgbClr val="666666"/>
                </a:gs>
                <a:gs pos="100000">
                  <a:srgbClr val="666666"/>
                </a:gs>
              </a:gsLst>
              <a:lin ang="0" scaled="1"/>
            </a:gra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144270" y="1936750"/>
            <a:ext cx="2755900" cy="275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5046980" y="3419192"/>
            <a:ext cx="6840000" cy="194901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Text 6"/>
          <p:cNvSpPr/>
          <p:nvPr/>
        </p:nvSpPr>
        <p:spPr>
          <a:xfrm>
            <a:off x="5046980" y="2972787"/>
            <a:ext cx="6840000" cy="19490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230000"/>
              </a:lnSpc>
              <a:buNone/>
            </a:pP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趣味不仅是学习的动力，更是塑造健全人格的重要因素。它能够让学生在学习中感受到快乐，</a:t>
            </a:r>
            <a:r>
              <a:rPr lang="en-US" sz="2000" u="sng" dirty="0">
                <a:solidFill>
                  <a:srgbClr val="FF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培养乐观、坚韧、热爱生活的品质</a:t>
            </a: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，从而为他们的人格发展奠定坚实的基础。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4957445" y="2698750"/>
            <a:ext cx="6840220" cy="4464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3" descr="https://test-kimi-img.moonshot.cn/pub/slides/slides_tmpl/image/25-06-16-16:16:16-d17t5k4bnmbkeoit8i9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" y="1811020"/>
            <a:ext cx="2834640" cy="2993390"/>
          </a:xfrm>
          <a:prstGeom prst="rect">
            <a:avLst/>
          </a:prstGeom>
        </p:spPr>
      </p:pic>
      <p:pic>
        <p:nvPicPr>
          <p:cNvPr id="14" name="Image 4" descr="https://test-kimi-img.moonshot.cn/pub/slides/slides_tmpl/image/25-06-16-16:16:16-d17t5k4bnmbkeoit8i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980" y="2644775"/>
            <a:ext cx="6473825" cy="146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2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6784975" y="3098849"/>
            <a:ext cx="3971925" cy="300793"/>
          </a:xfrm>
          <a:custGeom>
            <a:avLst/>
            <a:gdLst/>
            <a:ahLst/>
            <a:cxnLst/>
            <a:rect l="l" t="t" r="r" b="b"/>
            <a:pathLst>
              <a:path w="3971925" h="300793">
                <a:moveTo>
                  <a:pt x="202291" y="300084"/>
                </a:moveTo>
                <a:cubicBezTo>
                  <a:pt x="220761" y="300084"/>
                  <a:pt x="236047" y="296111"/>
                  <a:pt x="254837" y="296111"/>
                </a:cubicBezTo>
                <a:cubicBezTo>
                  <a:pt x="304835" y="296111"/>
                  <a:pt x="347191" y="292564"/>
                  <a:pt x="397189" y="290294"/>
                </a:cubicBezTo>
                <a:cubicBezTo>
                  <a:pt x="404832" y="290010"/>
                  <a:pt x="411520" y="290010"/>
                  <a:pt x="419162" y="290294"/>
                </a:cubicBezTo>
                <a:cubicBezTo>
                  <a:pt x="505148" y="294124"/>
                  <a:pt x="579986" y="288449"/>
                  <a:pt x="666608" y="290294"/>
                </a:cubicBezTo>
                <a:cubicBezTo>
                  <a:pt x="707371" y="291145"/>
                  <a:pt x="742083" y="295969"/>
                  <a:pt x="782528" y="294266"/>
                </a:cubicBezTo>
                <a:cubicBezTo>
                  <a:pt x="807687" y="293131"/>
                  <a:pt x="829979" y="291145"/>
                  <a:pt x="854819" y="293273"/>
                </a:cubicBezTo>
                <a:cubicBezTo>
                  <a:pt x="894627" y="296820"/>
                  <a:pt x="930295" y="292422"/>
                  <a:pt x="970739" y="294266"/>
                </a:cubicBezTo>
                <a:cubicBezTo>
                  <a:pt x="1008318" y="295969"/>
                  <a:pt x="1040483" y="291287"/>
                  <a:pt x="1078061" y="290294"/>
                </a:cubicBezTo>
                <a:cubicBezTo>
                  <a:pt x="1095576" y="289868"/>
                  <a:pt x="1110862" y="290010"/>
                  <a:pt x="1128378" y="290294"/>
                </a:cubicBezTo>
                <a:cubicBezTo>
                  <a:pt x="1162135" y="291003"/>
                  <a:pt x="1191115" y="289017"/>
                  <a:pt x="1224553" y="288307"/>
                </a:cubicBezTo>
                <a:cubicBezTo>
                  <a:pt x="1235699" y="288024"/>
                  <a:pt x="1261495" y="288591"/>
                  <a:pt x="1255126" y="284476"/>
                </a:cubicBezTo>
                <a:cubicBezTo>
                  <a:pt x="1247164" y="279085"/>
                  <a:pt x="1228056" y="284760"/>
                  <a:pt x="1213407" y="284476"/>
                </a:cubicBezTo>
                <a:cubicBezTo>
                  <a:pt x="1037298" y="280504"/>
                  <a:pt x="886028" y="280504"/>
                  <a:pt x="709918" y="276673"/>
                </a:cubicBezTo>
                <a:cubicBezTo>
                  <a:pt x="618838" y="274686"/>
                  <a:pt x="540178" y="278801"/>
                  <a:pt x="449417" y="274686"/>
                </a:cubicBezTo>
                <a:cubicBezTo>
                  <a:pt x="417252" y="273268"/>
                  <a:pt x="389546" y="278092"/>
                  <a:pt x="357381" y="276673"/>
                </a:cubicBezTo>
                <a:cubicBezTo>
                  <a:pt x="285727" y="273552"/>
                  <a:pt x="223627" y="280646"/>
                  <a:pt x="151655" y="280646"/>
                </a:cubicBezTo>
                <a:cubicBezTo>
                  <a:pt x="131273" y="280646"/>
                  <a:pt x="77771" y="281497"/>
                  <a:pt x="94650" y="286463"/>
                </a:cubicBezTo>
                <a:cubicBezTo>
                  <a:pt x="99745" y="288024"/>
                  <a:pt x="106114" y="287740"/>
                  <a:pt x="112166" y="288449"/>
                </a:cubicBezTo>
                <a:cubicBezTo>
                  <a:pt x="160253" y="293131"/>
                  <a:pt x="203246" y="282348"/>
                  <a:pt x="252289" y="284618"/>
                </a:cubicBezTo>
                <a:cubicBezTo>
                  <a:pt x="289549" y="286321"/>
                  <a:pt x="389546" y="272558"/>
                  <a:pt x="359610" y="282632"/>
                </a:cubicBezTo>
                <a:cubicBezTo>
                  <a:pt x="346554" y="287030"/>
                  <a:pt x="329994" y="285753"/>
                  <a:pt x="313752" y="286605"/>
                </a:cubicBezTo>
                <a:cubicBezTo>
                  <a:pt x="274581" y="288307"/>
                  <a:pt x="241143" y="289868"/>
                  <a:pt x="202291" y="292422"/>
                </a:cubicBezTo>
                <a:cubicBezTo>
                  <a:pt x="193055" y="292990"/>
                  <a:pt x="175540" y="297672"/>
                  <a:pt x="182546" y="300226"/>
                </a:cubicBezTo>
                <a:cubicBezTo>
                  <a:pt x="187641" y="302212"/>
                  <a:pt x="195284" y="300226"/>
                  <a:pt x="202291" y="300226"/>
                </a:cubicBezTo>
                <a:lnTo>
                  <a:pt x="202291" y="300226"/>
                </a:lnTo>
                <a:close/>
                <a:moveTo>
                  <a:pt x="3025456" y="9648"/>
                </a:moveTo>
                <a:cubicBezTo>
                  <a:pt x="3028640" y="8229"/>
                  <a:pt x="3008578" y="8513"/>
                  <a:pt x="3012399" y="9648"/>
                </a:cubicBezTo>
                <a:cubicBezTo>
                  <a:pt x="3016221" y="10783"/>
                  <a:pt x="3022271" y="11067"/>
                  <a:pt x="3025456" y="9648"/>
                </a:cubicBezTo>
                <a:lnTo>
                  <a:pt x="3025456" y="9648"/>
                </a:lnTo>
                <a:close/>
                <a:moveTo>
                  <a:pt x="3042971" y="9648"/>
                </a:moveTo>
                <a:cubicBezTo>
                  <a:pt x="3046156" y="8229"/>
                  <a:pt x="3026411" y="7236"/>
                  <a:pt x="3029914" y="8655"/>
                </a:cubicBezTo>
                <a:cubicBezTo>
                  <a:pt x="3033417" y="10074"/>
                  <a:pt x="3039786" y="11067"/>
                  <a:pt x="3042971" y="9648"/>
                </a:cubicBezTo>
                <a:lnTo>
                  <a:pt x="3042971" y="9648"/>
                </a:lnTo>
                <a:close/>
                <a:moveTo>
                  <a:pt x="1686323" y="222190"/>
                </a:moveTo>
                <a:cubicBezTo>
                  <a:pt x="1696514" y="217649"/>
                  <a:pt x="1630911" y="220203"/>
                  <a:pt x="1644924" y="222190"/>
                </a:cubicBezTo>
                <a:cubicBezTo>
                  <a:pt x="1657980" y="224176"/>
                  <a:pt x="1671993" y="225027"/>
                  <a:pt x="1684412" y="222190"/>
                </a:cubicBezTo>
                <a:cubicBezTo>
                  <a:pt x="1685049" y="222190"/>
                  <a:pt x="1686005" y="222473"/>
                  <a:pt x="1686641" y="222190"/>
                </a:cubicBezTo>
                <a:lnTo>
                  <a:pt x="1686641" y="222190"/>
                </a:lnTo>
                <a:close/>
                <a:moveTo>
                  <a:pt x="1515627" y="224176"/>
                </a:moveTo>
                <a:cubicBezTo>
                  <a:pt x="1533462" y="216230"/>
                  <a:pt x="1468813" y="221764"/>
                  <a:pt x="1443336" y="222190"/>
                </a:cubicBezTo>
                <a:cubicBezTo>
                  <a:pt x="1436330" y="222190"/>
                  <a:pt x="1417223" y="222757"/>
                  <a:pt x="1423592" y="224176"/>
                </a:cubicBezTo>
                <a:cubicBezTo>
                  <a:pt x="1445566" y="229000"/>
                  <a:pt x="1469132" y="224176"/>
                  <a:pt x="1493654" y="224176"/>
                </a:cubicBezTo>
                <a:cubicBezTo>
                  <a:pt x="1501296" y="224176"/>
                  <a:pt x="1510214" y="226588"/>
                  <a:pt x="1515627" y="224176"/>
                </a:cubicBezTo>
                <a:lnTo>
                  <a:pt x="1515627" y="224176"/>
                </a:lnTo>
                <a:close/>
                <a:moveTo>
                  <a:pt x="1559257" y="224176"/>
                </a:moveTo>
                <a:cubicBezTo>
                  <a:pt x="1565626" y="219919"/>
                  <a:pt x="1515627" y="222615"/>
                  <a:pt x="1526455" y="224176"/>
                </a:cubicBezTo>
                <a:cubicBezTo>
                  <a:pt x="1537283" y="225737"/>
                  <a:pt x="1552887" y="228433"/>
                  <a:pt x="1559257" y="224176"/>
                </a:cubicBezTo>
                <a:lnTo>
                  <a:pt x="1559257" y="224176"/>
                </a:lnTo>
                <a:close/>
                <a:moveTo>
                  <a:pt x="1581231" y="224176"/>
                </a:moveTo>
                <a:cubicBezTo>
                  <a:pt x="1584097" y="223467"/>
                  <a:pt x="1581868" y="219636"/>
                  <a:pt x="1579001" y="220345"/>
                </a:cubicBezTo>
                <a:cubicBezTo>
                  <a:pt x="1576136" y="220913"/>
                  <a:pt x="1575817" y="224176"/>
                  <a:pt x="1579001" y="224176"/>
                </a:cubicBezTo>
                <a:cubicBezTo>
                  <a:pt x="1579638" y="224176"/>
                  <a:pt x="1580594" y="224176"/>
                  <a:pt x="1581231" y="224176"/>
                </a:cubicBezTo>
                <a:lnTo>
                  <a:pt x="1581231" y="224176"/>
                </a:lnTo>
                <a:close/>
                <a:moveTo>
                  <a:pt x="1629319" y="224176"/>
                </a:moveTo>
                <a:cubicBezTo>
                  <a:pt x="1633140" y="223609"/>
                  <a:pt x="1626452" y="220771"/>
                  <a:pt x="1622631" y="220345"/>
                </a:cubicBezTo>
                <a:cubicBezTo>
                  <a:pt x="1615943" y="219352"/>
                  <a:pt x="1596517" y="221764"/>
                  <a:pt x="1602886" y="223325"/>
                </a:cubicBezTo>
                <a:cubicBezTo>
                  <a:pt x="1609574" y="224885"/>
                  <a:pt x="1617217" y="224034"/>
                  <a:pt x="1624860" y="223325"/>
                </a:cubicBezTo>
                <a:cubicBezTo>
                  <a:pt x="1626452" y="223325"/>
                  <a:pt x="1627726" y="224602"/>
                  <a:pt x="1629319" y="224318"/>
                </a:cubicBezTo>
                <a:lnTo>
                  <a:pt x="1629319" y="224318"/>
                </a:lnTo>
                <a:close/>
                <a:moveTo>
                  <a:pt x="1734411" y="224176"/>
                </a:moveTo>
                <a:cubicBezTo>
                  <a:pt x="1737914" y="223609"/>
                  <a:pt x="1731545" y="220771"/>
                  <a:pt x="1727723" y="220345"/>
                </a:cubicBezTo>
                <a:cubicBezTo>
                  <a:pt x="1717532" y="218785"/>
                  <a:pt x="1686961" y="220771"/>
                  <a:pt x="1697151" y="222331"/>
                </a:cubicBezTo>
                <a:cubicBezTo>
                  <a:pt x="1708297" y="224034"/>
                  <a:pt x="1718488" y="225311"/>
                  <a:pt x="1729953" y="224318"/>
                </a:cubicBezTo>
                <a:cubicBezTo>
                  <a:pt x="1731545" y="224318"/>
                  <a:pt x="1732819" y="224602"/>
                  <a:pt x="1734411" y="224318"/>
                </a:cubicBezTo>
                <a:lnTo>
                  <a:pt x="1734411" y="224318"/>
                </a:lnTo>
                <a:close/>
                <a:moveTo>
                  <a:pt x="1865617" y="224176"/>
                </a:moveTo>
                <a:cubicBezTo>
                  <a:pt x="1869121" y="222615"/>
                  <a:pt x="1852561" y="220061"/>
                  <a:pt x="1852561" y="222190"/>
                </a:cubicBezTo>
                <a:cubicBezTo>
                  <a:pt x="1852561" y="224318"/>
                  <a:pt x="1862115" y="225595"/>
                  <a:pt x="1865617" y="224176"/>
                </a:cubicBezTo>
                <a:lnTo>
                  <a:pt x="1865617" y="224176"/>
                </a:lnTo>
                <a:close/>
                <a:moveTo>
                  <a:pt x="1195892" y="226162"/>
                </a:moveTo>
                <a:cubicBezTo>
                  <a:pt x="1222006" y="226162"/>
                  <a:pt x="1295571" y="225169"/>
                  <a:pt x="1270412" y="222331"/>
                </a:cubicBezTo>
                <a:cubicBezTo>
                  <a:pt x="1223598" y="217082"/>
                  <a:pt x="1180924" y="222331"/>
                  <a:pt x="1132518" y="222331"/>
                </a:cubicBezTo>
                <a:cubicBezTo>
                  <a:pt x="1106404" y="222331"/>
                  <a:pt x="1081245" y="217082"/>
                  <a:pt x="1057998" y="222331"/>
                </a:cubicBezTo>
                <a:cubicBezTo>
                  <a:pt x="1055131" y="222899"/>
                  <a:pt x="1055131" y="225595"/>
                  <a:pt x="1057998" y="226162"/>
                </a:cubicBezTo>
                <a:cubicBezTo>
                  <a:pt x="1085385" y="232263"/>
                  <a:pt x="1115003" y="224176"/>
                  <a:pt x="1145574" y="224176"/>
                </a:cubicBezTo>
                <a:cubicBezTo>
                  <a:pt x="1163409" y="224176"/>
                  <a:pt x="1178377" y="226162"/>
                  <a:pt x="1195892" y="226162"/>
                </a:cubicBezTo>
                <a:lnTo>
                  <a:pt x="1195892" y="226162"/>
                </a:lnTo>
                <a:close/>
                <a:moveTo>
                  <a:pt x="1362129" y="226162"/>
                </a:moveTo>
                <a:cubicBezTo>
                  <a:pt x="1375504" y="225595"/>
                  <a:pt x="1412128" y="224176"/>
                  <a:pt x="1399389" y="222331"/>
                </a:cubicBezTo>
                <a:cubicBezTo>
                  <a:pt x="1372638" y="218359"/>
                  <a:pt x="1346206" y="220203"/>
                  <a:pt x="1318500" y="222331"/>
                </a:cubicBezTo>
                <a:cubicBezTo>
                  <a:pt x="1314996" y="222615"/>
                  <a:pt x="1307353" y="223183"/>
                  <a:pt x="1309901" y="224318"/>
                </a:cubicBezTo>
                <a:cubicBezTo>
                  <a:pt x="1320092" y="228858"/>
                  <a:pt x="1336970" y="224885"/>
                  <a:pt x="1351301" y="224318"/>
                </a:cubicBezTo>
                <a:cubicBezTo>
                  <a:pt x="1355441" y="224176"/>
                  <a:pt x="1357989" y="226446"/>
                  <a:pt x="1362129" y="226304"/>
                </a:cubicBezTo>
                <a:lnTo>
                  <a:pt x="1362129" y="226304"/>
                </a:lnTo>
                <a:close/>
                <a:moveTo>
                  <a:pt x="3541683" y="226162"/>
                </a:moveTo>
                <a:cubicBezTo>
                  <a:pt x="3544231" y="224460"/>
                  <a:pt x="3526397" y="223325"/>
                  <a:pt x="3528626" y="225169"/>
                </a:cubicBezTo>
                <a:cubicBezTo>
                  <a:pt x="3530537" y="227014"/>
                  <a:pt x="3539135" y="227865"/>
                  <a:pt x="3541683" y="226162"/>
                </a:cubicBezTo>
                <a:lnTo>
                  <a:pt x="3541683" y="226162"/>
                </a:lnTo>
                <a:close/>
                <a:moveTo>
                  <a:pt x="3467163" y="228149"/>
                </a:moveTo>
                <a:cubicBezTo>
                  <a:pt x="3469710" y="226446"/>
                  <a:pt x="3451877" y="225311"/>
                  <a:pt x="3454105" y="227155"/>
                </a:cubicBezTo>
                <a:cubicBezTo>
                  <a:pt x="3456335" y="229000"/>
                  <a:pt x="3464615" y="229851"/>
                  <a:pt x="3467163" y="228149"/>
                </a:cubicBezTo>
                <a:lnTo>
                  <a:pt x="3467163" y="228149"/>
                </a:lnTo>
                <a:close/>
                <a:moveTo>
                  <a:pt x="3410158" y="231980"/>
                </a:moveTo>
                <a:cubicBezTo>
                  <a:pt x="3417483" y="227155"/>
                  <a:pt x="3363663" y="225879"/>
                  <a:pt x="3372898" y="229993"/>
                </a:cubicBezTo>
                <a:cubicBezTo>
                  <a:pt x="3378949" y="232689"/>
                  <a:pt x="3388503" y="231554"/>
                  <a:pt x="3397101" y="230986"/>
                </a:cubicBezTo>
                <a:cubicBezTo>
                  <a:pt x="3401560" y="230703"/>
                  <a:pt x="3407611" y="233682"/>
                  <a:pt x="3410158" y="231980"/>
                </a:cubicBezTo>
                <a:lnTo>
                  <a:pt x="3410158" y="231980"/>
                </a:lnTo>
                <a:close/>
                <a:moveTo>
                  <a:pt x="3419075" y="231980"/>
                </a:moveTo>
                <a:cubicBezTo>
                  <a:pt x="3423534" y="232547"/>
                  <a:pt x="3425444" y="227014"/>
                  <a:pt x="3421304" y="226162"/>
                </a:cubicBezTo>
                <a:cubicBezTo>
                  <a:pt x="3417483" y="225311"/>
                  <a:pt x="3411750" y="229709"/>
                  <a:pt x="3414617" y="230986"/>
                </a:cubicBezTo>
                <a:cubicBezTo>
                  <a:pt x="3415890" y="231554"/>
                  <a:pt x="3417483" y="231838"/>
                  <a:pt x="3419075" y="231980"/>
                </a:cubicBezTo>
                <a:lnTo>
                  <a:pt x="3419075" y="231980"/>
                </a:lnTo>
                <a:close/>
                <a:moveTo>
                  <a:pt x="3379586" y="233966"/>
                </a:moveTo>
                <a:cubicBezTo>
                  <a:pt x="3387229" y="230561"/>
                  <a:pt x="3339460" y="231838"/>
                  <a:pt x="3349014" y="233966"/>
                </a:cubicBezTo>
                <a:cubicBezTo>
                  <a:pt x="3358567" y="236094"/>
                  <a:pt x="3371943" y="237371"/>
                  <a:pt x="3379586" y="233966"/>
                </a:cubicBezTo>
                <a:lnTo>
                  <a:pt x="3379586" y="233966"/>
                </a:lnTo>
                <a:close/>
                <a:moveTo>
                  <a:pt x="3292009" y="235952"/>
                </a:moveTo>
                <a:cubicBezTo>
                  <a:pt x="3296467" y="233966"/>
                  <a:pt x="3269080" y="234675"/>
                  <a:pt x="3274494" y="235952"/>
                </a:cubicBezTo>
                <a:cubicBezTo>
                  <a:pt x="3279907" y="237229"/>
                  <a:pt x="3287550" y="237797"/>
                  <a:pt x="3292009" y="235952"/>
                </a:cubicBezTo>
                <a:lnTo>
                  <a:pt x="3292009" y="235952"/>
                </a:lnTo>
                <a:close/>
                <a:moveTo>
                  <a:pt x="3331498" y="235952"/>
                </a:moveTo>
                <a:cubicBezTo>
                  <a:pt x="3336912" y="234533"/>
                  <a:pt x="3337549" y="228149"/>
                  <a:pt x="3331498" y="228149"/>
                </a:cubicBezTo>
                <a:cubicBezTo>
                  <a:pt x="3327358" y="228149"/>
                  <a:pt x="3327040" y="231696"/>
                  <a:pt x="3322900" y="231980"/>
                </a:cubicBezTo>
                <a:cubicBezTo>
                  <a:pt x="3316211" y="232547"/>
                  <a:pt x="3305384" y="229000"/>
                  <a:pt x="3303155" y="231980"/>
                </a:cubicBezTo>
                <a:cubicBezTo>
                  <a:pt x="3299971" y="236378"/>
                  <a:pt x="3322581" y="238223"/>
                  <a:pt x="3331498" y="235952"/>
                </a:cubicBezTo>
                <a:lnTo>
                  <a:pt x="3331498" y="235952"/>
                </a:lnTo>
                <a:close/>
                <a:moveTo>
                  <a:pt x="858640" y="237939"/>
                </a:moveTo>
                <a:cubicBezTo>
                  <a:pt x="860870" y="236945"/>
                  <a:pt x="849724" y="237939"/>
                  <a:pt x="849724" y="237939"/>
                </a:cubicBezTo>
                <a:cubicBezTo>
                  <a:pt x="849724" y="237939"/>
                  <a:pt x="856411" y="238932"/>
                  <a:pt x="858640" y="237939"/>
                </a:cubicBezTo>
                <a:lnTo>
                  <a:pt x="858640" y="237939"/>
                </a:lnTo>
                <a:close/>
                <a:moveTo>
                  <a:pt x="1629000" y="239925"/>
                </a:moveTo>
                <a:cubicBezTo>
                  <a:pt x="1631229" y="238932"/>
                  <a:pt x="1620083" y="239925"/>
                  <a:pt x="1620083" y="239925"/>
                </a:cubicBezTo>
                <a:cubicBezTo>
                  <a:pt x="1620083" y="239925"/>
                  <a:pt x="1626771" y="240918"/>
                  <a:pt x="1629000" y="239925"/>
                </a:cubicBezTo>
                <a:lnTo>
                  <a:pt x="1629000" y="239925"/>
                </a:lnTo>
                <a:close/>
                <a:moveTo>
                  <a:pt x="2128030" y="239925"/>
                </a:moveTo>
                <a:cubicBezTo>
                  <a:pt x="2130578" y="238223"/>
                  <a:pt x="2114973" y="236945"/>
                  <a:pt x="2114973" y="238932"/>
                </a:cubicBezTo>
                <a:cubicBezTo>
                  <a:pt x="2114973" y="240918"/>
                  <a:pt x="2125482" y="241628"/>
                  <a:pt x="2128030" y="239925"/>
                </a:cubicBezTo>
                <a:lnTo>
                  <a:pt x="2128030" y="239925"/>
                </a:lnTo>
                <a:close/>
                <a:moveTo>
                  <a:pt x="2451905" y="239925"/>
                </a:moveTo>
                <a:cubicBezTo>
                  <a:pt x="2455727" y="239074"/>
                  <a:pt x="2439167" y="236378"/>
                  <a:pt x="2441079" y="237939"/>
                </a:cubicBezTo>
                <a:cubicBezTo>
                  <a:pt x="2442989" y="239641"/>
                  <a:pt x="2448403" y="240776"/>
                  <a:pt x="2451905" y="239925"/>
                </a:cubicBezTo>
                <a:lnTo>
                  <a:pt x="2451905" y="239925"/>
                </a:lnTo>
                <a:close/>
                <a:moveTo>
                  <a:pt x="2535024" y="239925"/>
                </a:moveTo>
                <a:cubicBezTo>
                  <a:pt x="2545215" y="235385"/>
                  <a:pt x="2480567" y="237087"/>
                  <a:pt x="2493625" y="239925"/>
                </a:cubicBezTo>
                <a:cubicBezTo>
                  <a:pt x="2506045" y="242621"/>
                  <a:pt x="2520694" y="242621"/>
                  <a:pt x="2533114" y="239925"/>
                </a:cubicBezTo>
                <a:cubicBezTo>
                  <a:pt x="2533751" y="239783"/>
                  <a:pt x="2534706" y="240209"/>
                  <a:pt x="2535343" y="239925"/>
                </a:cubicBezTo>
                <a:lnTo>
                  <a:pt x="2535343" y="239925"/>
                </a:lnTo>
                <a:close/>
                <a:moveTo>
                  <a:pt x="3134688" y="239925"/>
                </a:moveTo>
                <a:cubicBezTo>
                  <a:pt x="3140420" y="237371"/>
                  <a:pt x="3120676" y="236945"/>
                  <a:pt x="3112714" y="235952"/>
                </a:cubicBezTo>
                <a:cubicBezTo>
                  <a:pt x="3102205" y="234817"/>
                  <a:pt x="3076091" y="234817"/>
                  <a:pt x="3082142" y="238932"/>
                </a:cubicBezTo>
                <a:cubicBezTo>
                  <a:pt x="3085964" y="241486"/>
                  <a:pt x="3094881" y="239357"/>
                  <a:pt x="3101887" y="239925"/>
                </a:cubicBezTo>
                <a:cubicBezTo>
                  <a:pt x="3113351" y="240776"/>
                  <a:pt x="3126727" y="243614"/>
                  <a:pt x="3134688" y="239925"/>
                </a:cubicBezTo>
                <a:lnTo>
                  <a:pt x="3134688" y="239925"/>
                </a:lnTo>
                <a:close/>
                <a:moveTo>
                  <a:pt x="3174178" y="239925"/>
                </a:moveTo>
                <a:cubicBezTo>
                  <a:pt x="3178318" y="239216"/>
                  <a:pt x="3178636" y="236378"/>
                  <a:pt x="3182776" y="235952"/>
                </a:cubicBezTo>
                <a:cubicBezTo>
                  <a:pt x="3204750" y="234250"/>
                  <a:pt x="3260163" y="243614"/>
                  <a:pt x="3246150" y="235952"/>
                </a:cubicBezTo>
                <a:cubicBezTo>
                  <a:pt x="3242647" y="233966"/>
                  <a:pt x="3236277" y="234250"/>
                  <a:pt x="3230864" y="233966"/>
                </a:cubicBezTo>
                <a:cubicBezTo>
                  <a:pt x="3225450" y="233682"/>
                  <a:pt x="3220991" y="234108"/>
                  <a:pt x="3215578" y="233966"/>
                </a:cubicBezTo>
                <a:cubicBezTo>
                  <a:pt x="3197744" y="233398"/>
                  <a:pt x="3158573" y="231412"/>
                  <a:pt x="3165261" y="238790"/>
                </a:cubicBezTo>
                <a:cubicBezTo>
                  <a:pt x="3166534" y="240067"/>
                  <a:pt x="3170993" y="240209"/>
                  <a:pt x="3174178" y="239783"/>
                </a:cubicBezTo>
                <a:lnTo>
                  <a:pt x="3174178" y="239783"/>
                </a:lnTo>
                <a:close/>
                <a:moveTo>
                  <a:pt x="1239521" y="241911"/>
                </a:moveTo>
                <a:cubicBezTo>
                  <a:pt x="1247164" y="238506"/>
                  <a:pt x="1199395" y="239783"/>
                  <a:pt x="1208948" y="241911"/>
                </a:cubicBezTo>
                <a:cubicBezTo>
                  <a:pt x="1218502" y="244040"/>
                  <a:pt x="1231878" y="245317"/>
                  <a:pt x="1239521" y="241911"/>
                </a:cubicBezTo>
                <a:lnTo>
                  <a:pt x="1239521" y="241911"/>
                </a:lnTo>
                <a:close/>
                <a:moveTo>
                  <a:pt x="1335696" y="241911"/>
                </a:moveTo>
                <a:cubicBezTo>
                  <a:pt x="1341110" y="239499"/>
                  <a:pt x="1307035" y="240351"/>
                  <a:pt x="1313723" y="241911"/>
                </a:cubicBezTo>
                <a:cubicBezTo>
                  <a:pt x="1320410" y="243472"/>
                  <a:pt x="1330283" y="244323"/>
                  <a:pt x="1335696" y="241911"/>
                </a:cubicBezTo>
                <a:lnTo>
                  <a:pt x="1335696" y="241911"/>
                </a:lnTo>
                <a:close/>
                <a:moveTo>
                  <a:pt x="1558938" y="241911"/>
                </a:moveTo>
                <a:cubicBezTo>
                  <a:pt x="1561805" y="240635"/>
                  <a:pt x="1550340" y="238506"/>
                  <a:pt x="1548110" y="239925"/>
                </a:cubicBezTo>
                <a:cubicBezTo>
                  <a:pt x="1545882" y="241486"/>
                  <a:pt x="1556072" y="243188"/>
                  <a:pt x="1558938" y="241911"/>
                </a:cubicBezTo>
                <a:lnTo>
                  <a:pt x="1558938" y="241911"/>
                </a:lnTo>
                <a:close/>
                <a:moveTo>
                  <a:pt x="1852242" y="241911"/>
                </a:moveTo>
                <a:cubicBezTo>
                  <a:pt x="1857338" y="238506"/>
                  <a:pt x="1819440" y="239074"/>
                  <a:pt x="1826128" y="241911"/>
                </a:cubicBezTo>
                <a:cubicBezTo>
                  <a:pt x="1832179" y="244607"/>
                  <a:pt x="1843325" y="244181"/>
                  <a:pt x="1850331" y="241911"/>
                </a:cubicBezTo>
                <a:cubicBezTo>
                  <a:pt x="1850968" y="241769"/>
                  <a:pt x="1851924" y="242195"/>
                  <a:pt x="1852561" y="241911"/>
                </a:cubicBezTo>
                <a:lnTo>
                  <a:pt x="1852561" y="241911"/>
                </a:lnTo>
                <a:close/>
                <a:moveTo>
                  <a:pt x="2666231" y="241911"/>
                </a:moveTo>
                <a:cubicBezTo>
                  <a:pt x="2669416" y="240493"/>
                  <a:pt x="2649352" y="240776"/>
                  <a:pt x="2653173" y="241911"/>
                </a:cubicBezTo>
                <a:cubicBezTo>
                  <a:pt x="2656995" y="243047"/>
                  <a:pt x="2663046" y="243330"/>
                  <a:pt x="2666231" y="241911"/>
                </a:cubicBezTo>
                <a:lnTo>
                  <a:pt x="2666231" y="241911"/>
                </a:lnTo>
                <a:close/>
                <a:moveTo>
                  <a:pt x="1042393" y="243898"/>
                </a:moveTo>
                <a:cubicBezTo>
                  <a:pt x="1045896" y="242337"/>
                  <a:pt x="1029336" y="239783"/>
                  <a:pt x="1029336" y="241911"/>
                </a:cubicBezTo>
                <a:cubicBezTo>
                  <a:pt x="1029336" y="244040"/>
                  <a:pt x="1038890" y="245459"/>
                  <a:pt x="1042393" y="243898"/>
                </a:cubicBezTo>
                <a:lnTo>
                  <a:pt x="1042393" y="243898"/>
                </a:lnTo>
                <a:close/>
                <a:moveTo>
                  <a:pt x="2145546" y="243898"/>
                </a:moveTo>
                <a:cubicBezTo>
                  <a:pt x="2155736" y="239357"/>
                  <a:pt x="2090133" y="241911"/>
                  <a:pt x="2104145" y="243898"/>
                </a:cubicBezTo>
                <a:cubicBezTo>
                  <a:pt x="2117203" y="245884"/>
                  <a:pt x="2131215" y="246593"/>
                  <a:pt x="2143634" y="243898"/>
                </a:cubicBezTo>
                <a:cubicBezTo>
                  <a:pt x="2144272" y="243756"/>
                  <a:pt x="2145227" y="244181"/>
                  <a:pt x="2145864" y="243898"/>
                </a:cubicBezTo>
                <a:lnTo>
                  <a:pt x="2145864" y="243898"/>
                </a:lnTo>
                <a:close/>
                <a:moveTo>
                  <a:pt x="2294267" y="243898"/>
                </a:moveTo>
                <a:cubicBezTo>
                  <a:pt x="2297133" y="242621"/>
                  <a:pt x="2289490" y="241486"/>
                  <a:pt x="2287580" y="239925"/>
                </a:cubicBezTo>
                <a:cubicBezTo>
                  <a:pt x="2286305" y="238648"/>
                  <a:pt x="2292038" y="236945"/>
                  <a:pt x="2289809" y="235952"/>
                </a:cubicBezTo>
                <a:cubicBezTo>
                  <a:pt x="2280891" y="231980"/>
                  <a:pt x="2267198" y="237797"/>
                  <a:pt x="2254778" y="238932"/>
                </a:cubicBezTo>
                <a:cubicBezTo>
                  <a:pt x="2251275" y="239216"/>
                  <a:pt x="2249364" y="240918"/>
                  <a:pt x="2246180" y="240918"/>
                </a:cubicBezTo>
                <a:cubicBezTo>
                  <a:pt x="2232485" y="240918"/>
                  <a:pt x="2221658" y="234108"/>
                  <a:pt x="2208920" y="236094"/>
                </a:cubicBezTo>
                <a:cubicBezTo>
                  <a:pt x="2198410" y="237655"/>
                  <a:pt x="2190130" y="239499"/>
                  <a:pt x="2180577" y="241911"/>
                </a:cubicBezTo>
                <a:cubicBezTo>
                  <a:pt x="2176436" y="243047"/>
                  <a:pt x="2163061" y="242905"/>
                  <a:pt x="2167519" y="243898"/>
                </a:cubicBezTo>
                <a:cubicBezTo>
                  <a:pt x="2186627" y="248154"/>
                  <a:pt x="2207327" y="243898"/>
                  <a:pt x="2228982" y="243898"/>
                </a:cubicBezTo>
                <a:cubicBezTo>
                  <a:pt x="2250638" y="243898"/>
                  <a:pt x="2271019" y="248154"/>
                  <a:pt x="2290127" y="243898"/>
                </a:cubicBezTo>
                <a:cubicBezTo>
                  <a:pt x="2291401" y="243614"/>
                  <a:pt x="2293312" y="244323"/>
                  <a:pt x="2294586" y="243898"/>
                </a:cubicBezTo>
                <a:lnTo>
                  <a:pt x="2294586" y="243898"/>
                </a:lnTo>
                <a:close/>
                <a:moveTo>
                  <a:pt x="2740751" y="243898"/>
                </a:moveTo>
                <a:cubicBezTo>
                  <a:pt x="2744573" y="241202"/>
                  <a:pt x="2717822" y="239074"/>
                  <a:pt x="2721006" y="241911"/>
                </a:cubicBezTo>
                <a:cubicBezTo>
                  <a:pt x="2724191" y="244749"/>
                  <a:pt x="2736929" y="246452"/>
                  <a:pt x="2740751" y="243898"/>
                </a:cubicBezTo>
                <a:lnTo>
                  <a:pt x="2740751" y="243898"/>
                </a:lnTo>
                <a:close/>
                <a:moveTo>
                  <a:pt x="2920045" y="243898"/>
                </a:moveTo>
                <a:cubicBezTo>
                  <a:pt x="2924504" y="243188"/>
                  <a:pt x="2926733" y="238081"/>
                  <a:pt x="2922274" y="238081"/>
                </a:cubicBezTo>
                <a:cubicBezTo>
                  <a:pt x="2916860" y="238081"/>
                  <a:pt x="2907943" y="243898"/>
                  <a:pt x="2913358" y="243898"/>
                </a:cubicBezTo>
                <a:cubicBezTo>
                  <a:pt x="2915587" y="243898"/>
                  <a:pt x="2917815" y="244323"/>
                  <a:pt x="2920045" y="243898"/>
                </a:cubicBezTo>
                <a:lnTo>
                  <a:pt x="2920045" y="243898"/>
                </a:lnTo>
                <a:close/>
                <a:moveTo>
                  <a:pt x="2985648" y="243898"/>
                </a:moveTo>
                <a:cubicBezTo>
                  <a:pt x="2990743" y="243614"/>
                  <a:pt x="2993610" y="241202"/>
                  <a:pt x="2998705" y="240918"/>
                </a:cubicBezTo>
                <a:cubicBezTo>
                  <a:pt x="3015584" y="240209"/>
                  <a:pt x="3046793" y="247445"/>
                  <a:pt x="3046793" y="239925"/>
                </a:cubicBezTo>
                <a:cubicBezTo>
                  <a:pt x="3046793" y="237797"/>
                  <a:pt x="3040105" y="235101"/>
                  <a:pt x="3035647" y="235952"/>
                </a:cubicBezTo>
                <a:cubicBezTo>
                  <a:pt x="3032462" y="236662"/>
                  <a:pt x="3034373" y="239216"/>
                  <a:pt x="3031188" y="239925"/>
                </a:cubicBezTo>
                <a:cubicBezTo>
                  <a:pt x="3004438" y="245884"/>
                  <a:pt x="2969725" y="229993"/>
                  <a:pt x="2945841" y="237939"/>
                </a:cubicBezTo>
                <a:cubicBezTo>
                  <a:pt x="2943293" y="238790"/>
                  <a:pt x="2945841" y="240493"/>
                  <a:pt x="2945841" y="241769"/>
                </a:cubicBezTo>
                <a:cubicBezTo>
                  <a:pt x="2945841" y="242763"/>
                  <a:pt x="2939472" y="243330"/>
                  <a:pt x="2941382" y="243756"/>
                </a:cubicBezTo>
                <a:cubicBezTo>
                  <a:pt x="2955076" y="246877"/>
                  <a:pt x="2969725" y="244465"/>
                  <a:pt x="2985011" y="243756"/>
                </a:cubicBezTo>
                <a:lnTo>
                  <a:pt x="2985011" y="243756"/>
                </a:lnTo>
                <a:close/>
                <a:moveTo>
                  <a:pt x="1607026" y="245884"/>
                </a:moveTo>
                <a:cubicBezTo>
                  <a:pt x="1609574" y="244323"/>
                  <a:pt x="1601294" y="240635"/>
                  <a:pt x="1598428" y="241911"/>
                </a:cubicBezTo>
                <a:cubicBezTo>
                  <a:pt x="1595243" y="243330"/>
                  <a:pt x="1604797" y="247445"/>
                  <a:pt x="1607026" y="245884"/>
                </a:cubicBezTo>
                <a:lnTo>
                  <a:pt x="1607026" y="245884"/>
                </a:lnTo>
                <a:close/>
                <a:moveTo>
                  <a:pt x="1685686" y="245884"/>
                </a:moveTo>
                <a:cubicBezTo>
                  <a:pt x="1687279" y="244749"/>
                  <a:pt x="1685368" y="242763"/>
                  <a:pt x="1687916" y="241911"/>
                </a:cubicBezTo>
                <a:cubicBezTo>
                  <a:pt x="1693011" y="240351"/>
                  <a:pt x="1708297" y="239641"/>
                  <a:pt x="1703202" y="238081"/>
                </a:cubicBezTo>
                <a:cubicBezTo>
                  <a:pt x="1689826" y="233540"/>
                  <a:pt x="1671993" y="237655"/>
                  <a:pt x="1655114" y="238081"/>
                </a:cubicBezTo>
                <a:cubicBezTo>
                  <a:pt x="1646197" y="238223"/>
                  <a:pt x="1629319" y="240351"/>
                  <a:pt x="1633140" y="243898"/>
                </a:cubicBezTo>
                <a:cubicBezTo>
                  <a:pt x="1640465" y="250283"/>
                  <a:pt x="1663394" y="247587"/>
                  <a:pt x="1679317" y="245884"/>
                </a:cubicBezTo>
                <a:cubicBezTo>
                  <a:pt x="1681546" y="245600"/>
                  <a:pt x="1684731" y="246735"/>
                  <a:pt x="1686005" y="245884"/>
                </a:cubicBezTo>
                <a:lnTo>
                  <a:pt x="1686005" y="245884"/>
                </a:lnTo>
                <a:close/>
                <a:moveTo>
                  <a:pt x="1746831" y="245884"/>
                </a:moveTo>
                <a:cubicBezTo>
                  <a:pt x="1754474" y="242479"/>
                  <a:pt x="1706705" y="243756"/>
                  <a:pt x="1716259" y="245884"/>
                </a:cubicBezTo>
                <a:cubicBezTo>
                  <a:pt x="1725813" y="248012"/>
                  <a:pt x="1739188" y="249289"/>
                  <a:pt x="1746831" y="245884"/>
                </a:cubicBezTo>
                <a:lnTo>
                  <a:pt x="1746831" y="245884"/>
                </a:lnTo>
                <a:close/>
                <a:moveTo>
                  <a:pt x="1825491" y="245884"/>
                </a:moveTo>
                <a:cubicBezTo>
                  <a:pt x="1827720" y="244891"/>
                  <a:pt x="1816574" y="245884"/>
                  <a:pt x="1816574" y="245884"/>
                </a:cubicBezTo>
                <a:cubicBezTo>
                  <a:pt x="1816574" y="245884"/>
                  <a:pt x="1823262" y="246877"/>
                  <a:pt x="1825491" y="245884"/>
                </a:cubicBezTo>
                <a:lnTo>
                  <a:pt x="1825491" y="245884"/>
                </a:lnTo>
                <a:close/>
                <a:moveTo>
                  <a:pt x="1948099" y="245884"/>
                </a:moveTo>
                <a:cubicBezTo>
                  <a:pt x="1949691" y="244749"/>
                  <a:pt x="1945870" y="242905"/>
                  <a:pt x="1948099" y="241911"/>
                </a:cubicBezTo>
                <a:cubicBezTo>
                  <a:pt x="1952239" y="240351"/>
                  <a:pt x="1965296" y="239783"/>
                  <a:pt x="1961156" y="238081"/>
                </a:cubicBezTo>
                <a:cubicBezTo>
                  <a:pt x="1953513" y="234675"/>
                  <a:pt x="1941411" y="238081"/>
                  <a:pt x="1930583" y="238081"/>
                </a:cubicBezTo>
                <a:cubicBezTo>
                  <a:pt x="1910521" y="238081"/>
                  <a:pt x="1892686" y="238081"/>
                  <a:pt x="1873579" y="240918"/>
                </a:cubicBezTo>
                <a:cubicBezTo>
                  <a:pt x="1871349" y="241202"/>
                  <a:pt x="1875490" y="243330"/>
                  <a:pt x="1873579" y="243898"/>
                </a:cubicBezTo>
                <a:cubicBezTo>
                  <a:pt x="1866891" y="245742"/>
                  <a:pt x="1844599" y="244323"/>
                  <a:pt x="1851605" y="245884"/>
                </a:cubicBezTo>
                <a:cubicBezTo>
                  <a:pt x="1874216" y="250992"/>
                  <a:pt x="1898419" y="245884"/>
                  <a:pt x="1923896" y="245884"/>
                </a:cubicBezTo>
                <a:cubicBezTo>
                  <a:pt x="1932495" y="245884"/>
                  <a:pt x="1943322" y="249005"/>
                  <a:pt x="1948099" y="245884"/>
                </a:cubicBezTo>
                <a:lnTo>
                  <a:pt x="1948099" y="245884"/>
                </a:lnTo>
                <a:close/>
                <a:moveTo>
                  <a:pt x="1970073" y="245884"/>
                </a:moveTo>
                <a:cubicBezTo>
                  <a:pt x="1973257" y="244465"/>
                  <a:pt x="1953195" y="244749"/>
                  <a:pt x="1957016" y="245884"/>
                </a:cubicBezTo>
                <a:cubicBezTo>
                  <a:pt x="1960837" y="247019"/>
                  <a:pt x="1966888" y="247303"/>
                  <a:pt x="1970073" y="245884"/>
                </a:cubicBezTo>
                <a:lnTo>
                  <a:pt x="1970073" y="245884"/>
                </a:lnTo>
                <a:close/>
                <a:moveTo>
                  <a:pt x="2031217" y="245884"/>
                </a:moveTo>
                <a:cubicBezTo>
                  <a:pt x="2035676" y="243898"/>
                  <a:pt x="2023893" y="241486"/>
                  <a:pt x="2018161" y="240067"/>
                </a:cubicBezTo>
                <a:cubicBezTo>
                  <a:pt x="2007015" y="237229"/>
                  <a:pt x="1979945" y="238506"/>
                  <a:pt x="1983130" y="244040"/>
                </a:cubicBezTo>
                <a:cubicBezTo>
                  <a:pt x="1986633" y="250424"/>
                  <a:pt x="2010836" y="248296"/>
                  <a:pt x="2024530" y="246026"/>
                </a:cubicBezTo>
                <a:cubicBezTo>
                  <a:pt x="2026759" y="245600"/>
                  <a:pt x="2029625" y="246735"/>
                  <a:pt x="2031217" y="246026"/>
                </a:cubicBezTo>
                <a:lnTo>
                  <a:pt x="2031217" y="246026"/>
                </a:lnTo>
                <a:close/>
                <a:moveTo>
                  <a:pt x="2061790" y="245884"/>
                </a:moveTo>
                <a:cubicBezTo>
                  <a:pt x="2067841" y="243188"/>
                  <a:pt x="2034084" y="242479"/>
                  <a:pt x="2037587" y="245884"/>
                </a:cubicBezTo>
                <a:cubicBezTo>
                  <a:pt x="2041408" y="249289"/>
                  <a:pt x="2055739" y="248580"/>
                  <a:pt x="2061790" y="245884"/>
                </a:cubicBezTo>
                <a:lnTo>
                  <a:pt x="2061790" y="245884"/>
                </a:lnTo>
                <a:close/>
                <a:moveTo>
                  <a:pt x="2503815" y="245884"/>
                </a:moveTo>
                <a:cubicBezTo>
                  <a:pt x="2507955" y="245317"/>
                  <a:pt x="2498083" y="240635"/>
                  <a:pt x="2494898" y="241911"/>
                </a:cubicBezTo>
                <a:cubicBezTo>
                  <a:pt x="2491714" y="243330"/>
                  <a:pt x="2499357" y="246452"/>
                  <a:pt x="2503815" y="245884"/>
                </a:cubicBezTo>
                <a:lnTo>
                  <a:pt x="2503815" y="245884"/>
                </a:lnTo>
                <a:close/>
                <a:moveTo>
                  <a:pt x="2888836" y="245884"/>
                </a:moveTo>
                <a:cubicBezTo>
                  <a:pt x="2901256" y="240351"/>
                  <a:pt x="2821640" y="243330"/>
                  <a:pt x="2838518" y="245884"/>
                </a:cubicBezTo>
                <a:cubicBezTo>
                  <a:pt x="2854442" y="248296"/>
                  <a:pt x="2871639" y="249289"/>
                  <a:pt x="2886606" y="245884"/>
                </a:cubicBezTo>
                <a:cubicBezTo>
                  <a:pt x="2887244" y="245884"/>
                  <a:pt x="2888199" y="246168"/>
                  <a:pt x="2888836" y="245884"/>
                </a:cubicBezTo>
                <a:lnTo>
                  <a:pt x="2888836" y="245884"/>
                </a:lnTo>
                <a:close/>
                <a:moveTo>
                  <a:pt x="3427036" y="245884"/>
                </a:moveTo>
                <a:cubicBezTo>
                  <a:pt x="3431176" y="245317"/>
                  <a:pt x="3439775" y="242905"/>
                  <a:pt x="3435953" y="241911"/>
                </a:cubicBezTo>
                <a:cubicBezTo>
                  <a:pt x="3417483" y="237797"/>
                  <a:pt x="3391687" y="237371"/>
                  <a:pt x="3376720" y="243898"/>
                </a:cubicBezTo>
                <a:cubicBezTo>
                  <a:pt x="3375446" y="244465"/>
                  <a:pt x="3373216" y="245317"/>
                  <a:pt x="3374490" y="245884"/>
                </a:cubicBezTo>
                <a:cubicBezTo>
                  <a:pt x="3387229" y="250141"/>
                  <a:pt x="3404426" y="246877"/>
                  <a:pt x="3420349" y="245884"/>
                </a:cubicBezTo>
                <a:cubicBezTo>
                  <a:pt x="3422578" y="245884"/>
                  <a:pt x="3424807" y="246168"/>
                  <a:pt x="3427036" y="245884"/>
                </a:cubicBezTo>
                <a:lnTo>
                  <a:pt x="3427036" y="245884"/>
                </a:lnTo>
                <a:close/>
                <a:moveTo>
                  <a:pt x="1343658" y="247871"/>
                </a:moveTo>
                <a:cubicBezTo>
                  <a:pt x="1346206" y="246168"/>
                  <a:pt x="1328372" y="245033"/>
                  <a:pt x="1330601" y="246877"/>
                </a:cubicBezTo>
                <a:cubicBezTo>
                  <a:pt x="1332512" y="248722"/>
                  <a:pt x="1341110" y="249573"/>
                  <a:pt x="1343658" y="247871"/>
                </a:cubicBezTo>
                <a:lnTo>
                  <a:pt x="1343658" y="247871"/>
                </a:lnTo>
                <a:close/>
                <a:moveTo>
                  <a:pt x="2687249" y="247871"/>
                </a:moveTo>
                <a:cubicBezTo>
                  <a:pt x="2690434" y="246452"/>
                  <a:pt x="2670371" y="246735"/>
                  <a:pt x="2674193" y="247871"/>
                </a:cubicBezTo>
                <a:cubicBezTo>
                  <a:pt x="2678014" y="249005"/>
                  <a:pt x="2684064" y="249289"/>
                  <a:pt x="2687249" y="247871"/>
                </a:cubicBezTo>
                <a:lnTo>
                  <a:pt x="2687249" y="247871"/>
                </a:lnTo>
                <a:close/>
                <a:moveTo>
                  <a:pt x="2713363" y="247871"/>
                </a:moveTo>
                <a:cubicBezTo>
                  <a:pt x="2716548" y="246452"/>
                  <a:pt x="2696485" y="246735"/>
                  <a:pt x="2700306" y="247871"/>
                </a:cubicBezTo>
                <a:cubicBezTo>
                  <a:pt x="2704128" y="249005"/>
                  <a:pt x="2710178" y="249289"/>
                  <a:pt x="2713363" y="247871"/>
                </a:cubicBezTo>
                <a:lnTo>
                  <a:pt x="2713363" y="247871"/>
                </a:lnTo>
                <a:close/>
                <a:moveTo>
                  <a:pt x="2756992" y="247871"/>
                </a:moveTo>
                <a:cubicBezTo>
                  <a:pt x="2763361" y="245033"/>
                  <a:pt x="2722598" y="246026"/>
                  <a:pt x="2730878" y="247871"/>
                </a:cubicBezTo>
                <a:cubicBezTo>
                  <a:pt x="2739159" y="249715"/>
                  <a:pt x="2750623" y="250850"/>
                  <a:pt x="2756992" y="247871"/>
                </a:cubicBezTo>
                <a:lnTo>
                  <a:pt x="2756992" y="247871"/>
                </a:lnTo>
                <a:close/>
                <a:moveTo>
                  <a:pt x="2805080" y="247871"/>
                </a:moveTo>
                <a:cubicBezTo>
                  <a:pt x="2808265" y="246452"/>
                  <a:pt x="2788202" y="246735"/>
                  <a:pt x="2792024" y="247871"/>
                </a:cubicBezTo>
                <a:cubicBezTo>
                  <a:pt x="2795845" y="249005"/>
                  <a:pt x="2801896" y="249289"/>
                  <a:pt x="2805080" y="247871"/>
                </a:cubicBezTo>
                <a:lnTo>
                  <a:pt x="2805080" y="247871"/>
                </a:lnTo>
                <a:close/>
                <a:moveTo>
                  <a:pt x="3339141" y="253688"/>
                </a:moveTo>
                <a:cubicBezTo>
                  <a:pt x="3342325" y="252269"/>
                  <a:pt x="3322263" y="252553"/>
                  <a:pt x="3326085" y="253688"/>
                </a:cubicBezTo>
                <a:cubicBezTo>
                  <a:pt x="3329906" y="254823"/>
                  <a:pt x="3335956" y="255107"/>
                  <a:pt x="3339141" y="253688"/>
                </a:cubicBezTo>
                <a:lnTo>
                  <a:pt x="3339141" y="253688"/>
                </a:lnTo>
                <a:close/>
                <a:moveTo>
                  <a:pt x="3291053" y="255674"/>
                </a:moveTo>
                <a:cubicBezTo>
                  <a:pt x="3296467" y="253262"/>
                  <a:pt x="3262392" y="254113"/>
                  <a:pt x="3269080" y="255674"/>
                </a:cubicBezTo>
                <a:cubicBezTo>
                  <a:pt x="3275767" y="257235"/>
                  <a:pt x="3285640" y="258086"/>
                  <a:pt x="3291053" y="255674"/>
                </a:cubicBezTo>
                <a:lnTo>
                  <a:pt x="3291053" y="255674"/>
                </a:lnTo>
                <a:close/>
                <a:moveTo>
                  <a:pt x="3313027" y="255674"/>
                </a:moveTo>
                <a:cubicBezTo>
                  <a:pt x="3315256" y="254681"/>
                  <a:pt x="3304110" y="255674"/>
                  <a:pt x="3304110" y="255674"/>
                </a:cubicBezTo>
                <a:cubicBezTo>
                  <a:pt x="3304110" y="255674"/>
                  <a:pt x="3310798" y="256667"/>
                  <a:pt x="3313027" y="255674"/>
                </a:cubicBezTo>
                <a:lnTo>
                  <a:pt x="3313027" y="255674"/>
                </a:lnTo>
                <a:close/>
                <a:moveTo>
                  <a:pt x="3247424" y="257660"/>
                </a:moveTo>
                <a:cubicBezTo>
                  <a:pt x="3252838" y="255248"/>
                  <a:pt x="3218762" y="256100"/>
                  <a:pt x="3225450" y="257660"/>
                </a:cubicBezTo>
                <a:cubicBezTo>
                  <a:pt x="3232456" y="259221"/>
                  <a:pt x="3242011" y="260073"/>
                  <a:pt x="3247424" y="257660"/>
                </a:cubicBezTo>
                <a:lnTo>
                  <a:pt x="3247424" y="257660"/>
                </a:lnTo>
                <a:close/>
                <a:moveTo>
                  <a:pt x="3111759" y="259647"/>
                </a:moveTo>
                <a:cubicBezTo>
                  <a:pt x="3123224" y="254539"/>
                  <a:pt x="3050614" y="257377"/>
                  <a:pt x="3065900" y="259647"/>
                </a:cubicBezTo>
                <a:cubicBezTo>
                  <a:pt x="3080550" y="261775"/>
                  <a:pt x="3095836" y="262768"/>
                  <a:pt x="3109530" y="259647"/>
                </a:cubicBezTo>
                <a:cubicBezTo>
                  <a:pt x="3110167" y="259647"/>
                  <a:pt x="3111122" y="259931"/>
                  <a:pt x="3111759" y="259647"/>
                </a:cubicBezTo>
                <a:lnTo>
                  <a:pt x="3111759" y="259647"/>
                </a:lnTo>
                <a:close/>
                <a:moveTo>
                  <a:pt x="3133733" y="259647"/>
                </a:moveTo>
                <a:cubicBezTo>
                  <a:pt x="3135963" y="258654"/>
                  <a:pt x="3124816" y="259647"/>
                  <a:pt x="3124816" y="259647"/>
                </a:cubicBezTo>
                <a:cubicBezTo>
                  <a:pt x="3124816" y="259647"/>
                  <a:pt x="3131504" y="260640"/>
                  <a:pt x="3133733" y="259647"/>
                </a:cubicBezTo>
                <a:lnTo>
                  <a:pt x="3133733" y="259647"/>
                </a:lnTo>
                <a:close/>
                <a:moveTo>
                  <a:pt x="2726738" y="261633"/>
                </a:moveTo>
                <a:cubicBezTo>
                  <a:pt x="2732152" y="261066"/>
                  <a:pt x="2735337" y="258938"/>
                  <a:pt x="2739796" y="257660"/>
                </a:cubicBezTo>
                <a:cubicBezTo>
                  <a:pt x="2742661" y="256951"/>
                  <a:pt x="2751579" y="256383"/>
                  <a:pt x="2748394" y="255674"/>
                </a:cubicBezTo>
                <a:cubicBezTo>
                  <a:pt x="2739477" y="253688"/>
                  <a:pt x="2729923" y="255674"/>
                  <a:pt x="2720051" y="255674"/>
                </a:cubicBezTo>
                <a:cubicBezTo>
                  <a:pt x="2693300" y="255674"/>
                  <a:pt x="2670053" y="254539"/>
                  <a:pt x="2643302" y="255674"/>
                </a:cubicBezTo>
                <a:cubicBezTo>
                  <a:pt x="2629608" y="256242"/>
                  <a:pt x="2617188" y="256242"/>
                  <a:pt x="2603812" y="254681"/>
                </a:cubicBezTo>
                <a:cubicBezTo>
                  <a:pt x="2601583" y="254397"/>
                  <a:pt x="2606042" y="257235"/>
                  <a:pt x="2603812" y="257660"/>
                </a:cubicBezTo>
                <a:cubicBezTo>
                  <a:pt x="2596806" y="258938"/>
                  <a:pt x="2591392" y="254539"/>
                  <a:pt x="2584067" y="253830"/>
                </a:cubicBezTo>
                <a:cubicBezTo>
                  <a:pt x="2556361" y="250708"/>
                  <a:pt x="2531521" y="251843"/>
                  <a:pt x="2503178" y="251843"/>
                </a:cubicBezTo>
                <a:cubicBezTo>
                  <a:pt x="2495217" y="251843"/>
                  <a:pt x="2479294" y="251276"/>
                  <a:pt x="2481204" y="254823"/>
                </a:cubicBezTo>
                <a:cubicBezTo>
                  <a:pt x="2483434" y="258938"/>
                  <a:pt x="2489803" y="260924"/>
                  <a:pt x="2498401" y="261633"/>
                </a:cubicBezTo>
                <a:cubicBezTo>
                  <a:pt x="2475472" y="261633"/>
                  <a:pt x="2454135" y="262059"/>
                  <a:pt x="2468148" y="263620"/>
                </a:cubicBezTo>
                <a:cubicBezTo>
                  <a:pt x="2501586" y="267309"/>
                  <a:pt x="2532159" y="264755"/>
                  <a:pt x="2566552" y="265606"/>
                </a:cubicBezTo>
                <a:cubicBezTo>
                  <a:pt x="2573558" y="265606"/>
                  <a:pt x="2581201" y="267734"/>
                  <a:pt x="2586297" y="265606"/>
                </a:cubicBezTo>
                <a:cubicBezTo>
                  <a:pt x="2599990" y="259505"/>
                  <a:pt x="2550947" y="261633"/>
                  <a:pt x="2531521" y="261633"/>
                </a:cubicBezTo>
                <a:lnTo>
                  <a:pt x="2522286" y="261633"/>
                </a:lnTo>
                <a:cubicBezTo>
                  <a:pt x="2537254" y="260924"/>
                  <a:pt x="2553495" y="259363"/>
                  <a:pt x="2566552" y="259647"/>
                </a:cubicBezTo>
                <a:cubicBezTo>
                  <a:pt x="2615595" y="260640"/>
                  <a:pt x="2657632" y="262626"/>
                  <a:pt x="2706675" y="261633"/>
                </a:cubicBezTo>
                <a:cubicBezTo>
                  <a:pt x="2713363" y="261491"/>
                  <a:pt x="2719732" y="262201"/>
                  <a:pt x="2726420" y="261633"/>
                </a:cubicBezTo>
                <a:lnTo>
                  <a:pt x="2726420" y="261633"/>
                </a:lnTo>
                <a:close/>
                <a:moveTo>
                  <a:pt x="2792342" y="261633"/>
                </a:moveTo>
                <a:cubicBezTo>
                  <a:pt x="2922911" y="255816"/>
                  <a:pt x="3035328" y="254539"/>
                  <a:pt x="3166534" y="251843"/>
                </a:cubicBezTo>
                <a:cubicBezTo>
                  <a:pt x="3207935" y="250992"/>
                  <a:pt x="3244239" y="253546"/>
                  <a:pt x="3284684" y="249857"/>
                </a:cubicBezTo>
                <a:cubicBezTo>
                  <a:pt x="3292327" y="249147"/>
                  <a:pt x="3308569" y="245884"/>
                  <a:pt x="3302200" y="244040"/>
                </a:cubicBezTo>
                <a:cubicBezTo>
                  <a:pt x="3292964" y="241202"/>
                  <a:pt x="3282455" y="246877"/>
                  <a:pt x="3271627" y="247871"/>
                </a:cubicBezTo>
                <a:cubicBezTo>
                  <a:pt x="3210801" y="253262"/>
                  <a:pt x="3156344" y="246452"/>
                  <a:pt x="3094244" y="247871"/>
                </a:cubicBezTo>
                <a:cubicBezTo>
                  <a:pt x="3071951" y="248438"/>
                  <a:pt x="3053162" y="252836"/>
                  <a:pt x="3030870" y="251843"/>
                </a:cubicBezTo>
                <a:cubicBezTo>
                  <a:pt x="3000297" y="250424"/>
                  <a:pt x="2973865" y="251843"/>
                  <a:pt x="2943293" y="251843"/>
                </a:cubicBezTo>
                <a:cubicBezTo>
                  <a:pt x="2933102" y="251843"/>
                  <a:pt x="2924822" y="253404"/>
                  <a:pt x="2914950" y="253830"/>
                </a:cubicBezTo>
                <a:cubicBezTo>
                  <a:pt x="2888836" y="254965"/>
                  <a:pt x="2866225" y="254397"/>
                  <a:pt x="2840430" y="256809"/>
                </a:cubicBezTo>
                <a:cubicBezTo>
                  <a:pt x="2826735" y="258086"/>
                  <a:pt x="2814634" y="256526"/>
                  <a:pt x="2800940" y="255816"/>
                </a:cubicBezTo>
                <a:cubicBezTo>
                  <a:pt x="2787247" y="255248"/>
                  <a:pt x="2757311" y="251843"/>
                  <a:pt x="2761451" y="257802"/>
                </a:cubicBezTo>
                <a:cubicBezTo>
                  <a:pt x="2764954" y="262485"/>
                  <a:pt x="2781196" y="262201"/>
                  <a:pt x="2792024" y="261775"/>
                </a:cubicBezTo>
                <a:lnTo>
                  <a:pt x="2792024" y="261775"/>
                </a:lnTo>
                <a:close/>
                <a:moveTo>
                  <a:pt x="3033099" y="261633"/>
                </a:moveTo>
                <a:cubicBezTo>
                  <a:pt x="3049340" y="254397"/>
                  <a:pt x="2990425" y="258370"/>
                  <a:pt x="2967496" y="259647"/>
                </a:cubicBezTo>
                <a:cubicBezTo>
                  <a:pt x="2962719" y="259931"/>
                  <a:pt x="2949980" y="260640"/>
                  <a:pt x="2954439" y="261633"/>
                </a:cubicBezTo>
                <a:cubicBezTo>
                  <a:pt x="2974184" y="266032"/>
                  <a:pt x="2995839" y="262910"/>
                  <a:pt x="3017813" y="261633"/>
                </a:cubicBezTo>
                <a:cubicBezTo>
                  <a:pt x="3023227" y="261350"/>
                  <a:pt x="3029277" y="263336"/>
                  <a:pt x="3033099" y="261633"/>
                </a:cubicBezTo>
                <a:lnTo>
                  <a:pt x="3033099" y="261633"/>
                </a:lnTo>
                <a:close/>
                <a:moveTo>
                  <a:pt x="2844888" y="265606"/>
                </a:moveTo>
                <a:cubicBezTo>
                  <a:pt x="2849347" y="263620"/>
                  <a:pt x="2821958" y="264329"/>
                  <a:pt x="2827372" y="265606"/>
                </a:cubicBezTo>
                <a:cubicBezTo>
                  <a:pt x="2832786" y="266741"/>
                  <a:pt x="2840430" y="267450"/>
                  <a:pt x="2844888" y="265606"/>
                </a:cubicBezTo>
                <a:lnTo>
                  <a:pt x="2844888" y="265606"/>
                </a:lnTo>
                <a:close/>
                <a:moveTo>
                  <a:pt x="2691708" y="267592"/>
                </a:moveTo>
                <a:cubicBezTo>
                  <a:pt x="2705401" y="261491"/>
                  <a:pt x="2656358" y="263762"/>
                  <a:pt x="2636933" y="263762"/>
                </a:cubicBezTo>
                <a:cubicBezTo>
                  <a:pt x="2624512" y="263762"/>
                  <a:pt x="2590755" y="263194"/>
                  <a:pt x="2601902" y="265748"/>
                </a:cubicBezTo>
                <a:cubicBezTo>
                  <a:pt x="2618462" y="269437"/>
                  <a:pt x="2635977" y="267309"/>
                  <a:pt x="2654448" y="267734"/>
                </a:cubicBezTo>
                <a:cubicBezTo>
                  <a:pt x="2667504" y="268018"/>
                  <a:pt x="2682472" y="271849"/>
                  <a:pt x="2691708" y="267734"/>
                </a:cubicBezTo>
                <a:lnTo>
                  <a:pt x="2691708" y="267734"/>
                </a:lnTo>
                <a:close/>
                <a:moveTo>
                  <a:pt x="2748712" y="267592"/>
                </a:moveTo>
                <a:cubicBezTo>
                  <a:pt x="2750942" y="266599"/>
                  <a:pt x="2740114" y="267592"/>
                  <a:pt x="2740114" y="267592"/>
                </a:cubicBezTo>
                <a:cubicBezTo>
                  <a:pt x="2740114" y="267592"/>
                  <a:pt x="2746802" y="268586"/>
                  <a:pt x="2748712" y="267592"/>
                </a:cubicBezTo>
                <a:lnTo>
                  <a:pt x="2748712" y="267592"/>
                </a:lnTo>
                <a:close/>
                <a:moveTo>
                  <a:pt x="161846" y="279227"/>
                </a:moveTo>
                <a:cubicBezTo>
                  <a:pt x="215347" y="276815"/>
                  <a:pt x="261524" y="275822"/>
                  <a:pt x="315026" y="273410"/>
                </a:cubicBezTo>
                <a:cubicBezTo>
                  <a:pt x="361840" y="271281"/>
                  <a:pt x="401329" y="265606"/>
                  <a:pt x="448461" y="265606"/>
                </a:cubicBezTo>
                <a:cubicBezTo>
                  <a:pt x="690493" y="265606"/>
                  <a:pt x="898130" y="267592"/>
                  <a:pt x="1140161" y="267592"/>
                </a:cubicBezTo>
                <a:cubicBezTo>
                  <a:pt x="1433465" y="267592"/>
                  <a:pt x="1685049" y="265606"/>
                  <a:pt x="1978353" y="265606"/>
                </a:cubicBezTo>
                <a:cubicBezTo>
                  <a:pt x="2011473" y="265606"/>
                  <a:pt x="2039498" y="260214"/>
                  <a:pt x="2072299" y="261775"/>
                </a:cubicBezTo>
                <a:cubicBezTo>
                  <a:pt x="2192041" y="267167"/>
                  <a:pt x="2295541" y="259789"/>
                  <a:pt x="2415920" y="259789"/>
                </a:cubicBezTo>
                <a:cubicBezTo>
                  <a:pt x="2423881" y="259789"/>
                  <a:pt x="2440441" y="261207"/>
                  <a:pt x="2437894" y="257802"/>
                </a:cubicBezTo>
                <a:cubicBezTo>
                  <a:pt x="2436620" y="255958"/>
                  <a:pt x="2425792" y="255107"/>
                  <a:pt x="2429295" y="253971"/>
                </a:cubicBezTo>
                <a:cubicBezTo>
                  <a:pt x="2434390" y="252269"/>
                  <a:pt x="2452543" y="253262"/>
                  <a:pt x="2446811" y="251985"/>
                </a:cubicBezTo>
                <a:cubicBezTo>
                  <a:pt x="2430250" y="248296"/>
                  <a:pt x="2412735" y="254397"/>
                  <a:pt x="2394264" y="253971"/>
                </a:cubicBezTo>
                <a:cubicBezTo>
                  <a:pt x="2361144" y="253262"/>
                  <a:pt x="2332483" y="249147"/>
                  <a:pt x="2300000" y="251985"/>
                </a:cubicBezTo>
                <a:cubicBezTo>
                  <a:pt x="2257962" y="255816"/>
                  <a:pt x="2220384" y="251134"/>
                  <a:pt x="2177392" y="251985"/>
                </a:cubicBezTo>
                <a:cubicBezTo>
                  <a:pt x="2149686" y="252553"/>
                  <a:pt x="2126119" y="255107"/>
                  <a:pt x="2098731" y="253971"/>
                </a:cubicBezTo>
                <a:cubicBezTo>
                  <a:pt x="2081853" y="253262"/>
                  <a:pt x="2067522" y="253971"/>
                  <a:pt x="2050644" y="253971"/>
                </a:cubicBezTo>
                <a:cubicBezTo>
                  <a:pt x="1932813" y="253971"/>
                  <a:pt x="1830905" y="248722"/>
                  <a:pt x="1713711" y="253971"/>
                </a:cubicBezTo>
                <a:cubicBezTo>
                  <a:pt x="1678680" y="255532"/>
                  <a:pt x="1648108" y="250424"/>
                  <a:pt x="1613077" y="251985"/>
                </a:cubicBezTo>
                <a:cubicBezTo>
                  <a:pt x="1533780" y="255532"/>
                  <a:pt x="1465311" y="253971"/>
                  <a:pt x="1385377" y="253971"/>
                </a:cubicBezTo>
                <a:cubicBezTo>
                  <a:pt x="1269775" y="253971"/>
                  <a:pt x="1170415" y="254539"/>
                  <a:pt x="1054813" y="251985"/>
                </a:cubicBezTo>
                <a:cubicBezTo>
                  <a:pt x="1016279" y="251134"/>
                  <a:pt x="983796" y="248296"/>
                  <a:pt x="945262" y="246168"/>
                </a:cubicBezTo>
                <a:cubicBezTo>
                  <a:pt x="940485" y="245884"/>
                  <a:pt x="927746" y="245175"/>
                  <a:pt x="932205" y="244181"/>
                </a:cubicBezTo>
                <a:cubicBezTo>
                  <a:pt x="953542" y="239357"/>
                  <a:pt x="1020101" y="246168"/>
                  <a:pt x="1000038" y="240209"/>
                </a:cubicBezTo>
                <a:cubicBezTo>
                  <a:pt x="980930" y="234533"/>
                  <a:pt x="957364" y="241202"/>
                  <a:pt x="934435" y="240209"/>
                </a:cubicBezTo>
                <a:cubicBezTo>
                  <a:pt x="919785" y="239641"/>
                  <a:pt x="906728" y="238364"/>
                  <a:pt x="892716" y="240209"/>
                </a:cubicBezTo>
                <a:cubicBezTo>
                  <a:pt x="889850" y="240635"/>
                  <a:pt x="895263" y="243188"/>
                  <a:pt x="892716" y="244181"/>
                </a:cubicBezTo>
                <a:cubicBezTo>
                  <a:pt x="878385" y="249289"/>
                  <a:pt x="858640" y="244181"/>
                  <a:pt x="840170" y="244181"/>
                </a:cubicBezTo>
                <a:cubicBezTo>
                  <a:pt x="830934" y="244181"/>
                  <a:pt x="822017" y="244323"/>
                  <a:pt x="814056" y="242195"/>
                </a:cubicBezTo>
                <a:cubicBezTo>
                  <a:pt x="811189" y="241486"/>
                  <a:pt x="820743" y="239357"/>
                  <a:pt x="818514" y="238364"/>
                </a:cubicBezTo>
                <a:cubicBezTo>
                  <a:pt x="811827" y="235385"/>
                  <a:pt x="801954" y="241486"/>
                  <a:pt x="792400" y="242195"/>
                </a:cubicBezTo>
                <a:cubicBezTo>
                  <a:pt x="787623" y="242621"/>
                  <a:pt x="783802" y="241060"/>
                  <a:pt x="779343" y="240209"/>
                </a:cubicBezTo>
                <a:cubicBezTo>
                  <a:pt x="777433" y="239783"/>
                  <a:pt x="785713" y="238648"/>
                  <a:pt x="783802" y="238223"/>
                </a:cubicBezTo>
                <a:cubicBezTo>
                  <a:pt x="766605" y="234392"/>
                  <a:pt x="748134" y="237087"/>
                  <a:pt x="729026" y="236236"/>
                </a:cubicBezTo>
                <a:cubicBezTo>
                  <a:pt x="687945" y="234392"/>
                  <a:pt x="652277" y="234250"/>
                  <a:pt x="610877" y="234250"/>
                </a:cubicBezTo>
                <a:cubicBezTo>
                  <a:pt x="443684" y="234250"/>
                  <a:pt x="300058" y="234675"/>
                  <a:pt x="133821" y="242053"/>
                </a:cubicBezTo>
                <a:cubicBezTo>
                  <a:pt x="126814" y="242337"/>
                  <a:pt x="107707" y="241486"/>
                  <a:pt x="114076" y="240067"/>
                </a:cubicBezTo>
                <a:cubicBezTo>
                  <a:pt x="129999" y="236520"/>
                  <a:pt x="147833" y="239074"/>
                  <a:pt x="164393" y="236094"/>
                </a:cubicBezTo>
                <a:cubicBezTo>
                  <a:pt x="171400" y="234817"/>
                  <a:pt x="174584" y="231270"/>
                  <a:pt x="181909" y="230277"/>
                </a:cubicBezTo>
                <a:cubicBezTo>
                  <a:pt x="218214" y="224885"/>
                  <a:pt x="253244" y="228149"/>
                  <a:pt x="291459" y="226304"/>
                </a:cubicBezTo>
                <a:cubicBezTo>
                  <a:pt x="487313" y="217507"/>
                  <a:pt x="657054" y="224318"/>
                  <a:pt x="853863" y="224318"/>
                </a:cubicBezTo>
                <a:cubicBezTo>
                  <a:pt x="915964" y="224318"/>
                  <a:pt x="1090799" y="229993"/>
                  <a:pt x="1031247" y="222331"/>
                </a:cubicBezTo>
                <a:cubicBezTo>
                  <a:pt x="982522" y="216088"/>
                  <a:pt x="936982" y="224602"/>
                  <a:pt x="886665" y="222331"/>
                </a:cubicBezTo>
                <a:cubicBezTo>
                  <a:pt x="739536" y="215805"/>
                  <a:pt x="612151" y="219778"/>
                  <a:pt x="464384" y="216514"/>
                </a:cubicBezTo>
                <a:cubicBezTo>
                  <a:pt x="456104" y="216373"/>
                  <a:pt x="436678" y="215237"/>
                  <a:pt x="442411" y="212683"/>
                </a:cubicBezTo>
                <a:cubicBezTo>
                  <a:pt x="453875" y="207576"/>
                  <a:pt x="472346" y="212683"/>
                  <a:pt x="488269" y="212683"/>
                </a:cubicBezTo>
                <a:cubicBezTo>
                  <a:pt x="721065" y="212683"/>
                  <a:pt x="921059" y="221338"/>
                  <a:pt x="1153536" y="216514"/>
                </a:cubicBezTo>
                <a:cubicBezTo>
                  <a:pt x="1332512" y="212825"/>
                  <a:pt x="1486329" y="214528"/>
                  <a:pt x="1665623" y="214528"/>
                </a:cubicBezTo>
                <a:cubicBezTo>
                  <a:pt x="1699380" y="214528"/>
                  <a:pt x="1728678" y="213535"/>
                  <a:pt x="1761799" y="210697"/>
                </a:cubicBezTo>
                <a:cubicBezTo>
                  <a:pt x="1818803" y="205589"/>
                  <a:pt x="1870076" y="211264"/>
                  <a:pt x="1928036" y="208711"/>
                </a:cubicBezTo>
                <a:cubicBezTo>
                  <a:pt x="2050644" y="203319"/>
                  <a:pt x="2157328" y="209562"/>
                  <a:pt x="2280255" y="206724"/>
                </a:cubicBezTo>
                <a:cubicBezTo>
                  <a:pt x="2467511" y="202610"/>
                  <a:pt x="2628971" y="212542"/>
                  <a:pt x="2816226" y="208711"/>
                </a:cubicBezTo>
                <a:cubicBezTo>
                  <a:pt x="3069085" y="203603"/>
                  <a:pt x="3286595" y="202326"/>
                  <a:pt x="3538498" y="191117"/>
                </a:cubicBezTo>
                <a:cubicBezTo>
                  <a:pt x="3578306" y="189414"/>
                  <a:pt x="3613018" y="188705"/>
                  <a:pt x="3652189" y="185300"/>
                </a:cubicBezTo>
                <a:cubicBezTo>
                  <a:pt x="3723843" y="178915"/>
                  <a:pt x="3789128" y="183456"/>
                  <a:pt x="3860145" y="175510"/>
                </a:cubicBezTo>
                <a:cubicBezTo>
                  <a:pt x="3878297" y="173523"/>
                  <a:pt x="3893265" y="170828"/>
                  <a:pt x="3910462" y="167706"/>
                </a:cubicBezTo>
                <a:cubicBezTo>
                  <a:pt x="3918742" y="166287"/>
                  <a:pt x="3927341" y="164585"/>
                  <a:pt x="3930206" y="160896"/>
                </a:cubicBezTo>
                <a:cubicBezTo>
                  <a:pt x="3933710" y="156356"/>
                  <a:pt x="3932118" y="150822"/>
                  <a:pt x="3941352" y="148268"/>
                </a:cubicBezTo>
                <a:cubicBezTo>
                  <a:pt x="3952499" y="145147"/>
                  <a:pt x="3971925" y="144296"/>
                  <a:pt x="3971925" y="138478"/>
                </a:cubicBezTo>
                <a:cubicBezTo>
                  <a:pt x="3971925" y="128546"/>
                  <a:pt x="3945493" y="123580"/>
                  <a:pt x="3939124" y="114074"/>
                </a:cubicBezTo>
                <a:cubicBezTo>
                  <a:pt x="3928933" y="98893"/>
                  <a:pt x="3943264" y="83002"/>
                  <a:pt x="3926066" y="69239"/>
                </a:cubicBezTo>
                <a:cubicBezTo>
                  <a:pt x="3918742" y="63422"/>
                  <a:pt x="3914602" y="57888"/>
                  <a:pt x="3908551" y="51646"/>
                </a:cubicBezTo>
                <a:cubicBezTo>
                  <a:pt x="3897405" y="40437"/>
                  <a:pt x="3871928" y="33626"/>
                  <a:pt x="3845177" y="31214"/>
                </a:cubicBezTo>
                <a:cubicBezTo>
                  <a:pt x="3833076" y="30079"/>
                  <a:pt x="3824159" y="26958"/>
                  <a:pt x="3814604" y="23411"/>
                </a:cubicBezTo>
                <a:cubicBezTo>
                  <a:pt x="3805370" y="20148"/>
                  <a:pt x="3795179" y="19012"/>
                  <a:pt x="3784033" y="17593"/>
                </a:cubicBezTo>
                <a:cubicBezTo>
                  <a:pt x="3755371" y="13763"/>
                  <a:pt x="3732442" y="7803"/>
                  <a:pt x="3703143" y="5817"/>
                </a:cubicBezTo>
                <a:cubicBezTo>
                  <a:pt x="3650596" y="2270"/>
                  <a:pt x="3605057" y="0"/>
                  <a:pt x="3552192" y="0"/>
                </a:cubicBezTo>
                <a:cubicBezTo>
                  <a:pt x="3350606" y="0"/>
                  <a:pt x="3178318" y="11634"/>
                  <a:pt x="2976732" y="11634"/>
                </a:cubicBezTo>
                <a:cubicBezTo>
                  <a:pt x="2947433" y="11634"/>
                  <a:pt x="2922592" y="9081"/>
                  <a:pt x="2893613" y="9648"/>
                </a:cubicBezTo>
                <a:cubicBezTo>
                  <a:pt x="2690752" y="14188"/>
                  <a:pt x="2516554" y="11776"/>
                  <a:pt x="2313694" y="7662"/>
                </a:cubicBezTo>
                <a:cubicBezTo>
                  <a:pt x="2244905" y="6243"/>
                  <a:pt x="2185671" y="4257"/>
                  <a:pt x="2116565" y="5675"/>
                </a:cubicBezTo>
                <a:cubicBezTo>
                  <a:pt x="1903196" y="10074"/>
                  <a:pt x="1719762" y="5675"/>
                  <a:pt x="1506073" y="5675"/>
                </a:cubicBezTo>
                <a:cubicBezTo>
                  <a:pt x="1237292" y="5675"/>
                  <a:pt x="1006407" y="11067"/>
                  <a:pt x="737944" y="5675"/>
                </a:cubicBezTo>
                <a:cubicBezTo>
                  <a:pt x="522663" y="1419"/>
                  <a:pt x="336363" y="0"/>
                  <a:pt x="121401" y="9648"/>
                </a:cubicBezTo>
                <a:cubicBezTo>
                  <a:pt x="90829" y="11067"/>
                  <a:pt x="55479" y="13195"/>
                  <a:pt x="40511" y="25255"/>
                </a:cubicBezTo>
                <a:cubicBezTo>
                  <a:pt x="12805" y="47531"/>
                  <a:pt x="16627" y="71367"/>
                  <a:pt x="5481" y="96339"/>
                </a:cubicBezTo>
                <a:cubicBezTo>
                  <a:pt x="-5347" y="120175"/>
                  <a:pt x="704" y="142309"/>
                  <a:pt x="16309" y="165578"/>
                </a:cubicBezTo>
                <a:cubicBezTo>
                  <a:pt x="28410" y="183597"/>
                  <a:pt x="2933" y="201758"/>
                  <a:pt x="18538" y="219210"/>
                </a:cubicBezTo>
                <a:cubicBezTo>
                  <a:pt x="22041" y="223325"/>
                  <a:pt x="30639" y="226304"/>
                  <a:pt x="40511" y="227014"/>
                </a:cubicBezTo>
                <a:cubicBezTo>
                  <a:pt x="44333" y="227297"/>
                  <a:pt x="47517" y="227865"/>
                  <a:pt x="51339" y="228007"/>
                </a:cubicBezTo>
                <a:cubicBezTo>
                  <a:pt x="61212" y="228433"/>
                  <a:pt x="70766" y="226021"/>
                  <a:pt x="79683" y="228007"/>
                </a:cubicBezTo>
                <a:cubicBezTo>
                  <a:pt x="82548" y="228574"/>
                  <a:pt x="77135" y="231128"/>
                  <a:pt x="79683" y="231838"/>
                </a:cubicBezTo>
                <a:cubicBezTo>
                  <a:pt x="83822" y="233115"/>
                  <a:pt x="95287" y="232831"/>
                  <a:pt x="92739" y="234817"/>
                </a:cubicBezTo>
                <a:cubicBezTo>
                  <a:pt x="87962" y="238506"/>
                  <a:pt x="74587" y="236378"/>
                  <a:pt x="66625" y="238790"/>
                </a:cubicBezTo>
                <a:cubicBezTo>
                  <a:pt x="57071" y="241628"/>
                  <a:pt x="107389" y="241344"/>
                  <a:pt x="97198" y="243614"/>
                </a:cubicBezTo>
                <a:cubicBezTo>
                  <a:pt x="78408" y="247729"/>
                  <a:pt x="28729" y="244607"/>
                  <a:pt x="40193" y="252411"/>
                </a:cubicBezTo>
                <a:cubicBezTo>
                  <a:pt x="42741" y="253971"/>
                  <a:pt x="51021" y="254681"/>
                  <a:pt x="48792" y="256383"/>
                </a:cubicBezTo>
                <a:cubicBezTo>
                  <a:pt x="44015" y="260214"/>
                  <a:pt x="22041" y="262059"/>
                  <a:pt x="29047" y="265180"/>
                </a:cubicBezTo>
                <a:cubicBezTo>
                  <a:pt x="40193" y="270146"/>
                  <a:pt x="58027" y="268302"/>
                  <a:pt x="72676" y="270998"/>
                </a:cubicBezTo>
                <a:cubicBezTo>
                  <a:pt x="102293" y="276247"/>
                  <a:pt x="130636" y="280220"/>
                  <a:pt x="162482" y="278801"/>
                </a:cubicBezTo>
                <a:lnTo>
                  <a:pt x="162482" y="278801"/>
                </a:lnTo>
                <a:close/>
                <a:moveTo>
                  <a:pt x="770108" y="240209"/>
                </a:moveTo>
                <a:cubicBezTo>
                  <a:pt x="778069" y="243898"/>
                  <a:pt x="726478" y="241769"/>
                  <a:pt x="737306" y="240209"/>
                </a:cubicBezTo>
                <a:cubicBezTo>
                  <a:pt x="748134" y="238506"/>
                  <a:pt x="762146" y="236520"/>
                  <a:pt x="770108" y="240209"/>
                </a:cubicBezTo>
                <a:lnTo>
                  <a:pt x="770108" y="240209"/>
                </a:lnTo>
                <a:close/>
                <a:moveTo>
                  <a:pt x="2148730" y="283058"/>
                </a:moveTo>
                <a:cubicBezTo>
                  <a:pt x="2150959" y="282064"/>
                  <a:pt x="2139813" y="283058"/>
                  <a:pt x="2139813" y="283058"/>
                </a:cubicBezTo>
                <a:cubicBezTo>
                  <a:pt x="2139813" y="283058"/>
                  <a:pt x="2146501" y="284051"/>
                  <a:pt x="2148730" y="283058"/>
                </a:cubicBezTo>
                <a:lnTo>
                  <a:pt x="2148730" y="283058"/>
                </a:lnTo>
                <a:close/>
                <a:moveTo>
                  <a:pt x="2166246" y="283058"/>
                </a:moveTo>
                <a:cubicBezTo>
                  <a:pt x="2168475" y="282064"/>
                  <a:pt x="2157647" y="283058"/>
                  <a:pt x="2157647" y="283058"/>
                </a:cubicBezTo>
                <a:cubicBezTo>
                  <a:pt x="2157647" y="283058"/>
                  <a:pt x="2164334" y="284051"/>
                  <a:pt x="2166246" y="283058"/>
                </a:cubicBezTo>
                <a:lnTo>
                  <a:pt x="2166246" y="283058"/>
                </a:lnTo>
                <a:close/>
                <a:moveTo>
                  <a:pt x="3286913" y="283058"/>
                </a:moveTo>
                <a:cubicBezTo>
                  <a:pt x="3290098" y="281639"/>
                  <a:pt x="3270035" y="281922"/>
                  <a:pt x="3273857" y="283058"/>
                </a:cubicBezTo>
                <a:cubicBezTo>
                  <a:pt x="3277678" y="284193"/>
                  <a:pt x="3283728" y="284476"/>
                  <a:pt x="3286913" y="283058"/>
                </a:cubicBezTo>
                <a:lnTo>
                  <a:pt x="3286913" y="283058"/>
                </a:lnTo>
                <a:close/>
                <a:moveTo>
                  <a:pt x="1890776" y="285044"/>
                </a:moveTo>
                <a:cubicBezTo>
                  <a:pt x="1893961" y="283625"/>
                  <a:pt x="1873898" y="283909"/>
                  <a:pt x="1877719" y="285044"/>
                </a:cubicBezTo>
                <a:cubicBezTo>
                  <a:pt x="1881540" y="286179"/>
                  <a:pt x="1887591" y="286463"/>
                  <a:pt x="1890776" y="285044"/>
                </a:cubicBezTo>
                <a:lnTo>
                  <a:pt x="1890776" y="285044"/>
                </a:lnTo>
                <a:close/>
                <a:moveTo>
                  <a:pt x="1908291" y="285044"/>
                </a:moveTo>
                <a:cubicBezTo>
                  <a:pt x="1910521" y="284051"/>
                  <a:pt x="1899374" y="285044"/>
                  <a:pt x="1899374" y="285044"/>
                </a:cubicBezTo>
                <a:cubicBezTo>
                  <a:pt x="1899374" y="285044"/>
                  <a:pt x="1906062" y="286037"/>
                  <a:pt x="1908291" y="285044"/>
                </a:cubicBezTo>
                <a:lnTo>
                  <a:pt x="1908291" y="285044"/>
                </a:lnTo>
                <a:close/>
                <a:moveTo>
                  <a:pt x="2043956" y="285044"/>
                </a:moveTo>
                <a:cubicBezTo>
                  <a:pt x="2060835" y="277524"/>
                  <a:pt x="1999690" y="281922"/>
                  <a:pt x="1976124" y="283058"/>
                </a:cubicBezTo>
                <a:cubicBezTo>
                  <a:pt x="1970710" y="283341"/>
                  <a:pt x="1955742" y="283909"/>
                  <a:pt x="1960837" y="285044"/>
                </a:cubicBezTo>
                <a:cubicBezTo>
                  <a:pt x="1981219" y="289584"/>
                  <a:pt x="2003511" y="286179"/>
                  <a:pt x="2026440" y="285044"/>
                </a:cubicBezTo>
                <a:cubicBezTo>
                  <a:pt x="2032492" y="284760"/>
                  <a:pt x="2039498" y="287030"/>
                  <a:pt x="2043956" y="285044"/>
                </a:cubicBezTo>
                <a:lnTo>
                  <a:pt x="2043956" y="285044"/>
                </a:lnTo>
                <a:close/>
                <a:moveTo>
                  <a:pt x="2122617" y="285044"/>
                </a:moveTo>
                <a:cubicBezTo>
                  <a:pt x="2125801" y="284051"/>
                  <a:pt x="2119750" y="281639"/>
                  <a:pt x="2115928" y="281213"/>
                </a:cubicBezTo>
                <a:cubicBezTo>
                  <a:pt x="2099687" y="278801"/>
                  <a:pt x="2053510" y="280788"/>
                  <a:pt x="2067841" y="285044"/>
                </a:cubicBezTo>
                <a:cubicBezTo>
                  <a:pt x="2081216" y="289017"/>
                  <a:pt x="2098413" y="287030"/>
                  <a:pt x="2113699" y="285044"/>
                </a:cubicBezTo>
                <a:cubicBezTo>
                  <a:pt x="2116565" y="284618"/>
                  <a:pt x="2120068" y="285753"/>
                  <a:pt x="2122617" y="285044"/>
                </a:cubicBezTo>
                <a:lnTo>
                  <a:pt x="2122617" y="285044"/>
                </a:lnTo>
                <a:close/>
                <a:moveTo>
                  <a:pt x="1864344" y="287030"/>
                </a:moveTo>
                <a:cubicBezTo>
                  <a:pt x="1867528" y="286037"/>
                  <a:pt x="1861477" y="283625"/>
                  <a:pt x="1857656" y="283058"/>
                </a:cubicBezTo>
                <a:cubicBezTo>
                  <a:pt x="1835045" y="279652"/>
                  <a:pt x="1812434" y="280646"/>
                  <a:pt x="1789823" y="284051"/>
                </a:cubicBezTo>
                <a:cubicBezTo>
                  <a:pt x="1786002" y="284618"/>
                  <a:pt x="1777085" y="283483"/>
                  <a:pt x="1778996" y="285044"/>
                </a:cubicBezTo>
                <a:cubicBezTo>
                  <a:pt x="1788231" y="293273"/>
                  <a:pt x="1817211" y="287030"/>
                  <a:pt x="1838230" y="287030"/>
                </a:cubicBezTo>
                <a:cubicBezTo>
                  <a:pt x="1847465" y="287030"/>
                  <a:pt x="1856700" y="289300"/>
                  <a:pt x="1864344" y="287030"/>
                </a:cubicBezTo>
                <a:lnTo>
                  <a:pt x="1864344" y="287030"/>
                </a:lnTo>
                <a:close/>
                <a:moveTo>
                  <a:pt x="2695848" y="287030"/>
                </a:moveTo>
                <a:cubicBezTo>
                  <a:pt x="2708268" y="281497"/>
                  <a:pt x="2628652" y="284476"/>
                  <a:pt x="2645531" y="287030"/>
                </a:cubicBezTo>
                <a:cubicBezTo>
                  <a:pt x="2647123" y="287314"/>
                  <a:pt x="2648716" y="287456"/>
                  <a:pt x="2649989" y="287598"/>
                </a:cubicBezTo>
                <a:cubicBezTo>
                  <a:pt x="2640754" y="287314"/>
                  <a:pt x="2630244" y="287314"/>
                  <a:pt x="2623557" y="287030"/>
                </a:cubicBezTo>
                <a:cubicBezTo>
                  <a:pt x="2614640" y="286605"/>
                  <a:pt x="2592029" y="288733"/>
                  <a:pt x="2599353" y="290861"/>
                </a:cubicBezTo>
                <a:cubicBezTo>
                  <a:pt x="2613366" y="295118"/>
                  <a:pt x="2630563" y="291996"/>
                  <a:pt x="2647441" y="292848"/>
                </a:cubicBezTo>
                <a:cubicBezTo>
                  <a:pt x="2655085" y="293131"/>
                  <a:pt x="2664957" y="295685"/>
                  <a:pt x="2669416" y="292848"/>
                </a:cubicBezTo>
                <a:cubicBezTo>
                  <a:pt x="2671963" y="291003"/>
                  <a:pt x="2670689" y="289868"/>
                  <a:pt x="2667186" y="289017"/>
                </a:cubicBezTo>
                <a:cubicBezTo>
                  <a:pt x="2676103" y="289300"/>
                  <a:pt x="2685020" y="288733"/>
                  <a:pt x="2693618" y="286888"/>
                </a:cubicBezTo>
                <a:cubicBezTo>
                  <a:pt x="2694255" y="286747"/>
                  <a:pt x="2695211" y="287172"/>
                  <a:pt x="2695848" y="286888"/>
                </a:cubicBezTo>
                <a:lnTo>
                  <a:pt x="2695848" y="286888"/>
                </a:lnTo>
                <a:close/>
                <a:moveTo>
                  <a:pt x="2717822" y="287030"/>
                </a:moveTo>
                <a:cubicBezTo>
                  <a:pt x="2720051" y="286037"/>
                  <a:pt x="2708905" y="287030"/>
                  <a:pt x="2708905" y="287030"/>
                </a:cubicBezTo>
                <a:cubicBezTo>
                  <a:pt x="2708905" y="287030"/>
                  <a:pt x="2715592" y="288024"/>
                  <a:pt x="2717822" y="287030"/>
                </a:cubicBezTo>
                <a:lnTo>
                  <a:pt x="2717822" y="287030"/>
                </a:lnTo>
                <a:close/>
                <a:moveTo>
                  <a:pt x="3172903" y="287030"/>
                </a:moveTo>
                <a:cubicBezTo>
                  <a:pt x="3179592" y="286747"/>
                  <a:pt x="3196470" y="284476"/>
                  <a:pt x="3190419" y="283058"/>
                </a:cubicBezTo>
                <a:cubicBezTo>
                  <a:pt x="3176088" y="279794"/>
                  <a:pt x="3159528" y="280362"/>
                  <a:pt x="3144561" y="283058"/>
                </a:cubicBezTo>
                <a:cubicBezTo>
                  <a:pt x="3141695" y="283625"/>
                  <a:pt x="3135643" y="284902"/>
                  <a:pt x="3138192" y="286037"/>
                </a:cubicBezTo>
                <a:cubicBezTo>
                  <a:pt x="3144561" y="288875"/>
                  <a:pt x="3155388" y="286463"/>
                  <a:pt x="3164306" y="286037"/>
                </a:cubicBezTo>
                <a:cubicBezTo>
                  <a:pt x="3167490" y="286037"/>
                  <a:pt x="3170038" y="287172"/>
                  <a:pt x="3173222" y="287030"/>
                </a:cubicBezTo>
                <a:lnTo>
                  <a:pt x="3173222" y="287030"/>
                </a:lnTo>
                <a:close/>
                <a:moveTo>
                  <a:pt x="2231849" y="289017"/>
                </a:moveTo>
                <a:cubicBezTo>
                  <a:pt x="2238218" y="286179"/>
                  <a:pt x="2216562" y="284193"/>
                  <a:pt x="2207646" y="285186"/>
                </a:cubicBezTo>
                <a:cubicBezTo>
                  <a:pt x="2204779" y="285470"/>
                  <a:pt x="2204779" y="288449"/>
                  <a:pt x="2207646" y="289017"/>
                </a:cubicBezTo>
                <a:cubicBezTo>
                  <a:pt x="2215289" y="290719"/>
                  <a:pt x="2225798" y="291712"/>
                  <a:pt x="2231849" y="289017"/>
                </a:cubicBezTo>
                <a:lnTo>
                  <a:pt x="2231849" y="289017"/>
                </a:lnTo>
                <a:close/>
                <a:moveTo>
                  <a:pt x="2257962" y="289017"/>
                </a:moveTo>
                <a:cubicBezTo>
                  <a:pt x="2262739" y="286888"/>
                  <a:pt x="2235352" y="286321"/>
                  <a:pt x="2238218" y="289017"/>
                </a:cubicBezTo>
                <a:cubicBezTo>
                  <a:pt x="2241403" y="291712"/>
                  <a:pt x="2252867" y="291145"/>
                  <a:pt x="2257962" y="289017"/>
                </a:cubicBezTo>
                <a:lnTo>
                  <a:pt x="2257962" y="289017"/>
                </a:lnTo>
                <a:close/>
                <a:moveTo>
                  <a:pt x="2341081" y="289017"/>
                </a:moveTo>
                <a:cubicBezTo>
                  <a:pt x="2345858" y="286888"/>
                  <a:pt x="2318152" y="286321"/>
                  <a:pt x="2321336" y="289017"/>
                </a:cubicBezTo>
                <a:cubicBezTo>
                  <a:pt x="2324521" y="291712"/>
                  <a:pt x="2335986" y="291145"/>
                  <a:pt x="2341081" y="289017"/>
                </a:cubicBezTo>
                <a:lnTo>
                  <a:pt x="2341081" y="289017"/>
                </a:lnTo>
                <a:close/>
                <a:moveTo>
                  <a:pt x="3085008" y="289017"/>
                </a:moveTo>
                <a:cubicBezTo>
                  <a:pt x="3089149" y="288591"/>
                  <a:pt x="3097747" y="286037"/>
                  <a:pt x="3093606" y="285186"/>
                </a:cubicBezTo>
                <a:cubicBezTo>
                  <a:pt x="3079276" y="281922"/>
                  <a:pt x="3034054" y="283200"/>
                  <a:pt x="3047748" y="287172"/>
                </a:cubicBezTo>
                <a:cubicBezTo>
                  <a:pt x="3058576" y="290436"/>
                  <a:pt x="3072270" y="290294"/>
                  <a:pt x="3085008" y="289159"/>
                </a:cubicBezTo>
                <a:lnTo>
                  <a:pt x="3085008" y="289159"/>
                </a:lnTo>
                <a:close/>
                <a:moveTo>
                  <a:pt x="1369135" y="291003"/>
                </a:moveTo>
                <a:cubicBezTo>
                  <a:pt x="1375186" y="290010"/>
                  <a:pt x="1362129" y="286179"/>
                  <a:pt x="1356078" y="285186"/>
                </a:cubicBezTo>
                <a:cubicBezTo>
                  <a:pt x="1332831" y="281497"/>
                  <a:pt x="1309901" y="282774"/>
                  <a:pt x="1286017" y="285186"/>
                </a:cubicBezTo>
                <a:cubicBezTo>
                  <a:pt x="1279966" y="285753"/>
                  <a:pt x="1266909" y="286888"/>
                  <a:pt x="1270730" y="289159"/>
                </a:cubicBezTo>
                <a:cubicBezTo>
                  <a:pt x="1280921" y="294834"/>
                  <a:pt x="1300666" y="287598"/>
                  <a:pt x="1316589" y="287172"/>
                </a:cubicBezTo>
                <a:cubicBezTo>
                  <a:pt x="1332831" y="286747"/>
                  <a:pt x="1346524" y="290294"/>
                  <a:pt x="1362447" y="289159"/>
                </a:cubicBezTo>
                <a:cubicBezTo>
                  <a:pt x="1365314" y="289017"/>
                  <a:pt x="1366269" y="291571"/>
                  <a:pt x="1369135" y="291145"/>
                </a:cubicBezTo>
                <a:lnTo>
                  <a:pt x="1369135" y="291145"/>
                </a:lnTo>
                <a:close/>
                <a:moveTo>
                  <a:pt x="1461171" y="292990"/>
                </a:moveTo>
                <a:cubicBezTo>
                  <a:pt x="1467221" y="289017"/>
                  <a:pt x="1422955" y="288591"/>
                  <a:pt x="1430598" y="291996"/>
                </a:cubicBezTo>
                <a:cubicBezTo>
                  <a:pt x="1437604" y="295118"/>
                  <a:pt x="1450980" y="295685"/>
                  <a:pt x="1458941" y="292990"/>
                </a:cubicBezTo>
                <a:cubicBezTo>
                  <a:pt x="1459579" y="292848"/>
                  <a:pt x="1460534" y="293273"/>
                  <a:pt x="1461171" y="292990"/>
                </a:cubicBezTo>
                <a:lnTo>
                  <a:pt x="1461171" y="292990"/>
                </a:lnTo>
                <a:close/>
                <a:moveTo>
                  <a:pt x="1504800" y="292990"/>
                </a:moveTo>
                <a:cubicBezTo>
                  <a:pt x="1507666" y="292422"/>
                  <a:pt x="1502252" y="289868"/>
                  <a:pt x="1504800" y="289017"/>
                </a:cubicBezTo>
                <a:cubicBezTo>
                  <a:pt x="1506392" y="288449"/>
                  <a:pt x="1498112" y="287030"/>
                  <a:pt x="1500341" y="287030"/>
                </a:cubicBezTo>
                <a:cubicBezTo>
                  <a:pt x="1512762" y="287030"/>
                  <a:pt x="1522952" y="289300"/>
                  <a:pt x="1535372" y="289017"/>
                </a:cubicBezTo>
                <a:cubicBezTo>
                  <a:pt x="1579001" y="287882"/>
                  <a:pt x="1616580" y="285186"/>
                  <a:pt x="1660209" y="287030"/>
                </a:cubicBezTo>
                <a:cubicBezTo>
                  <a:pt x="1680909" y="287882"/>
                  <a:pt x="1698743" y="287030"/>
                  <a:pt x="1719444" y="287030"/>
                </a:cubicBezTo>
                <a:cubicBezTo>
                  <a:pt x="1728997" y="287030"/>
                  <a:pt x="1753837" y="285470"/>
                  <a:pt x="1745558" y="283058"/>
                </a:cubicBezTo>
                <a:cubicBezTo>
                  <a:pt x="1728360" y="277950"/>
                  <a:pt x="1707023" y="283058"/>
                  <a:pt x="1686323" y="283058"/>
                </a:cubicBezTo>
                <a:cubicBezTo>
                  <a:pt x="1616580" y="283058"/>
                  <a:pt x="1556072" y="278517"/>
                  <a:pt x="1487285" y="283058"/>
                </a:cubicBezTo>
                <a:cubicBezTo>
                  <a:pt x="1478686" y="283625"/>
                  <a:pt x="1457667" y="286179"/>
                  <a:pt x="1465311" y="288024"/>
                </a:cubicBezTo>
                <a:cubicBezTo>
                  <a:pt x="1471998" y="289584"/>
                  <a:pt x="1479641" y="288307"/>
                  <a:pt x="1487285" y="289017"/>
                </a:cubicBezTo>
                <a:cubicBezTo>
                  <a:pt x="1493972" y="289726"/>
                  <a:pt x="1498749" y="294266"/>
                  <a:pt x="1504800" y="292990"/>
                </a:cubicBezTo>
                <a:lnTo>
                  <a:pt x="1504800" y="292990"/>
                </a:lnTo>
                <a:close/>
                <a:moveTo>
                  <a:pt x="1898737" y="292990"/>
                </a:moveTo>
                <a:cubicBezTo>
                  <a:pt x="1901922" y="292564"/>
                  <a:pt x="1905425" y="290152"/>
                  <a:pt x="1903196" y="289017"/>
                </a:cubicBezTo>
                <a:cubicBezTo>
                  <a:pt x="1897145" y="286321"/>
                  <a:pt x="1874534" y="287740"/>
                  <a:pt x="1878993" y="291003"/>
                </a:cubicBezTo>
                <a:cubicBezTo>
                  <a:pt x="1882814" y="293699"/>
                  <a:pt x="1892050" y="293841"/>
                  <a:pt x="1898737" y="292990"/>
                </a:cubicBezTo>
                <a:lnTo>
                  <a:pt x="1898737" y="292990"/>
                </a:lnTo>
                <a:close/>
                <a:moveTo>
                  <a:pt x="2012428" y="292990"/>
                </a:moveTo>
                <a:cubicBezTo>
                  <a:pt x="2015931" y="292706"/>
                  <a:pt x="2018798" y="290294"/>
                  <a:pt x="2016887" y="289017"/>
                </a:cubicBezTo>
                <a:cubicBezTo>
                  <a:pt x="2012110" y="286321"/>
                  <a:pt x="1990773" y="288024"/>
                  <a:pt x="1994913" y="291003"/>
                </a:cubicBezTo>
                <a:cubicBezTo>
                  <a:pt x="1998416" y="293415"/>
                  <a:pt x="2006378" y="293557"/>
                  <a:pt x="2012428" y="292990"/>
                </a:cubicBezTo>
                <a:lnTo>
                  <a:pt x="2012428" y="292990"/>
                </a:lnTo>
                <a:close/>
                <a:moveTo>
                  <a:pt x="2161150" y="292990"/>
                </a:moveTo>
                <a:cubicBezTo>
                  <a:pt x="2170704" y="292138"/>
                  <a:pt x="2193952" y="289017"/>
                  <a:pt x="2185353" y="287172"/>
                </a:cubicBezTo>
                <a:cubicBezTo>
                  <a:pt x="2164016" y="282490"/>
                  <a:pt x="2141405" y="287172"/>
                  <a:pt x="2117520" y="287172"/>
                </a:cubicBezTo>
                <a:cubicBezTo>
                  <a:pt x="2108604" y="287172"/>
                  <a:pt x="2087267" y="288165"/>
                  <a:pt x="2093318" y="291003"/>
                </a:cubicBezTo>
                <a:cubicBezTo>
                  <a:pt x="2103508" y="295543"/>
                  <a:pt x="2120387" y="291287"/>
                  <a:pt x="2135036" y="291996"/>
                </a:cubicBezTo>
                <a:cubicBezTo>
                  <a:pt x="2144272" y="292422"/>
                  <a:pt x="2152233" y="293841"/>
                  <a:pt x="2161150" y="292990"/>
                </a:cubicBezTo>
                <a:lnTo>
                  <a:pt x="2161150" y="292990"/>
                </a:lnTo>
                <a:close/>
                <a:moveTo>
                  <a:pt x="147833" y="300793"/>
                </a:moveTo>
                <a:cubicBezTo>
                  <a:pt x="152928" y="301928"/>
                  <a:pt x="165986" y="297955"/>
                  <a:pt x="160890" y="296820"/>
                </a:cubicBezTo>
                <a:cubicBezTo>
                  <a:pt x="156113" y="295685"/>
                  <a:pt x="142738" y="299658"/>
                  <a:pt x="147833" y="300793"/>
                </a:cubicBezTo>
                <a:lnTo>
                  <a:pt x="147833" y="300793"/>
                </a:lnTo>
                <a:close/>
              </a:path>
            </a:pathLst>
          </a:custGeom>
          <a:gradFill flip="none" rotWithShape="1">
            <a:gsLst>
              <a:gs pos="0">
                <a:srgbClr val="E8E8E8">
                  <a:alpha val="60000"/>
                </a:srgbClr>
              </a:gs>
              <a:gs pos="100000">
                <a:srgbClr val="E8E8E8">
                  <a:alpha val="0"/>
                </a:srgbClr>
              </a:gs>
            </a:gsLst>
            <a:lin ang="0" scaled="1"/>
          </a:gradFill>
        </p:spPr>
      </p:sp>
      <p:sp>
        <p:nvSpPr>
          <p:cNvPr id="4" name="Text 1"/>
          <p:cNvSpPr/>
          <p:nvPr/>
        </p:nvSpPr>
        <p:spPr>
          <a:xfrm>
            <a:off x="6784975" y="3098849"/>
            <a:ext cx="3971925" cy="3007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test-kimi-img.moonshot.cn/pub/slides/slides_tmpl/image/25-06-16-16:16:11-d17t5isbnmbkeoit8hu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931376" y="2018535"/>
            <a:ext cx="892287" cy="565953"/>
          </a:xfrm>
          <a:prstGeom prst="rect">
            <a:avLst/>
          </a:prstGeom>
        </p:spPr>
      </p:pic>
      <p:pic>
        <p:nvPicPr>
          <p:cNvPr id="6" name="Image 2" descr="https://test-kimi-img.moonshot.cn/pub/slides/slides_tmpl/image/25-06-16-16:16:13-d17t5jcbnmbkeoit8i40.png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H="1">
            <a:off x="3581400" y="5067306"/>
            <a:ext cx="1075029" cy="1007342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0509053" y="104523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0509053" y="109844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9" name="Shape 4"/>
          <p:cNvSpPr/>
          <p:nvPr/>
        </p:nvSpPr>
        <p:spPr>
          <a:xfrm>
            <a:off x="10509053" y="115165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0" name="Shape 5"/>
          <p:cNvSpPr/>
          <p:nvPr/>
        </p:nvSpPr>
        <p:spPr>
          <a:xfrm>
            <a:off x="10012045" y="183642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85000">
                <a:srgbClr val="FF0000"/>
              </a:gs>
              <a:gs pos="100000">
                <a:srgbClr val="FF0000"/>
              </a:gs>
            </a:gsLst>
            <a:lin ang="18900000" scaled="1"/>
          </a:gradFill>
        </p:spPr>
      </p:sp>
      <p:sp>
        <p:nvSpPr>
          <p:cNvPr id="11" name="Text 6"/>
          <p:cNvSpPr/>
          <p:nvPr/>
        </p:nvSpPr>
        <p:spPr>
          <a:xfrm>
            <a:off x="10012045" y="1836420"/>
            <a:ext cx="914400" cy="9144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5528058" y="3514324"/>
            <a:ext cx="5170457" cy="1893679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48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实践指南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5525658" y="2288839"/>
            <a:ext cx="5170457" cy="1224000"/>
          </a:xfrm>
          <a:prstGeom prst="rect">
            <a:avLst/>
          </a:prstGeom>
          <a:noFill/>
        </p:spPr>
        <p:txBody>
          <a:bodyPr wrap="square" lIns="91440" tIns="45720" rIns="91440" bIns="45720" rtlCol="0" anchor="b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9500" dirty="0">
                <a:gradFill flip="none" rotWithShape="0">
                  <a:gsLst>
                    <a:gs pos="0">
                      <a:srgbClr val="53575C"/>
                    </a:gs>
                    <a:gs pos="21000">
                      <a:srgbClr val="53575C"/>
                    </a:gs>
                    <a:gs pos="88000">
                      <a:srgbClr val="C5C7CA"/>
                    </a:gs>
                    <a:gs pos="100000">
                      <a:srgbClr val="C5C7CA"/>
                    </a:gs>
                  </a:gsLst>
                  <a:lin ang="5400000" scaled="1"/>
                </a:gra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7-d17t5kcbnmbkeoit8id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225" y="1107440"/>
            <a:ext cx="13031470" cy="5297170"/>
          </a:xfrm>
          <a:prstGeom prst="rect">
            <a:avLst/>
          </a:prstGeom>
        </p:spPr>
      </p:pic>
      <p:pic>
        <p:nvPicPr>
          <p:cNvPr id="5" name="Image 3" descr="https://test-kimi-img.moonshot.cn/pub/slides/slides_tmpl/image/25-06-16-16:16:17-d17t5kcbnmbkeoit8ih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290" y="1592580"/>
            <a:ext cx="8662670" cy="419417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053590" y="2073533"/>
            <a:ext cx="6103620" cy="13379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许多家长担心，在升学压力下，注重趣味教育会影响孩子的学习成绩。他们认为，趣味教育是一种奢侈，无法满足应试教育的需求。</a:t>
            </a:r>
            <a:endParaRPr lang="en-US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1"/>
          <p:cNvSpPr/>
          <p:nvPr/>
        </p:nvSpPr>
        <p:spPr>
          <a:xfrm>
            <a:off x="1995170" y="1779905"/>
            <a:ext cx="514731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家长的担忧</a:t>
            </a:r>
            <a:endParaRPr lang="en-US" sz="1600" b="1" dirty="0"/>
          </a:p>
        </p:txBody>
      </p:sp>
      <p:sp>
        <p:nvSpPr>
          <p:cNvPr id="8" name="Text 2"/>
          <p:cNvSpPr/>
          <p:nvPr/>
        </p:nvSpPr>
        <p:spPr>
          <a:xfrm>
            <a:off x="847090" y="39497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家长疑问解答：升学压力下趣味是否奢侈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4053840" y="4266744"/>
            <a:ext cx="6103620" cy="13379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然而，梁启超认为，趣味教育不仅不会影响学习成绩，反而能够让孩子走得更远。通过培养孩子的兴趣和内驱力，他们能够在学习中找到真正的动力，从而取得更好的成绩。</a:t>
            </a:r>
            <a:endParaRPr lang="en-US" sz="1800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4053840" y="3888105"/>
            <a:ext cx="498157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梁启超的回应</a:t>
            </a:r>
            <a:endParaRPr lang="en-US" sz="2000" b="1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810" y="6097905"/>
            <a:ext cx="8042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兴趣→深耕→成就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7-d17t5kcbnmbkeoit8ij0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267460" y="-532130"/>
            <a:ext cx="2633345" cy="838898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530475" y="2120900"/>
            <a:ext cx="8194040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将学习与生活紧密结合，例如通过做饭学习数学知识，通过种花学习生物知识。这种方式能够让学生在实践中感受学习的乐趣，提高学习效果</a:t>
            </a:r>
            <a:r>
              <a:rPr lang="en-US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。</a:t>
            </a:r>
            <a:endParaRPr lang="en-US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6" name="Text 1"/>
          <p:cNvSpPr/>
          <p:nvPr/>
        </p:nvSpPr>
        <p:spPr>
          <a:xfrm>
            <a:off x="2338070" y="1589405"/>
            <a:ext cx="6654165" cy="7867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生活融合</a:t>
            </a:r>
            <a:endParaRPr lang="en-US" sz="2000" b="1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2"/>
          <p:cNvSpPr/>
          <p:nvPr/>
        </p:nvSpPr>
        <p:spPr>
          <a:xfrm>
            <a:off x="1993265" y="3465830"/>
            <a:ext cx="7795260" cy="14763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000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  <a:sym typeface="+mn-ea"/>
              </a:rPr>
              <a:t>采用游戏化的方式进行学习，如诗词接龙、实验闯关等。这种学</a:t>
            </a:r>
            <a:r>
              <a:rPr lang="en-US" sz="2000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  <a:sym typeface="+mn-ea"/>
              </a:rPr>
              <a:t>习方式能够激发学生的兴趣，让他们在轻松愉快的氛围中掌握知识。</a:t>
            </a:r>
            <a:endParaRPr lang="en-US" sz="2000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  <a:sym typeface="+mn-ea"/>
            </a:endParaRPr>
          </a:p>
        </p:txBody>
      </p:sp>
      <p:sp>
        <p:nvSpPr>
          <p:cNvPr id="8" name="Text 3"/>
          <p:cNvSpPr/>
          <p:nvPr/>
        </p:nvSpPr>
        <p:spPr>
          <a:xfrm>
            <a:off x="1746885" y="3268980"/>
            <a:ext cx="3825240" cy="7867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游戏化学习</a:t>
            </a:r>
            <a:endParaRPr lang="en-US" sz="1600" b="1" dirty="0"/>
          </a:p>
        </p:txBody>
      </p:sp>
      <p:sp>
        <p:nvSpPr>
          <p:cNvPr id="9" name="Text 4"/>
          <p:cNvSpPr/>
          <p:nvPr/>
        </p:nvSpPr>
        <p:spPr>
          <a:xfrm>
            <a:off x="1999615" y="5356860"/>
            <a:ext cx="9203055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家长和教师应成为引导者，而非单纯的灌输者。通过引导学生自主学习，培养他们的独立思考能力和解决问题的能力。</a:t>
            </a:r>
            <a:endParaRPr lang="en-US" sz="2000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746885" y="4791075"/>
            <a:ext cx="3825240" cy="7867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solidFill>
                  <a:srgbClr val="40404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角色定位</a:t>
            </a:r>
            <a:endParaRPr lang="en-US" sz="2000" b="1" dirty="0">
              <a:solidFill>
                <a:srgbClr val="404040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47090" y="39497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当代实践指南：把趣味融入日常</a:t>
            </a:r>
            <a:endParaRPr lang="en-US" sz="1600" dirty="0"/>
          </a:p>
        </p:txBody>
      </p:sp>
      <p:pic>
        <p:nvPicPr>
          <p:cNvPr id="12" name="Image 3" descr="https://test-kimi-img.moonshot.cn/pub/slides/slides_tmpl/image/25-06-16-16:16:17-d17t5kcbnmbkeoit8ii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305" y="1721485"/>
            <a:ext cx="659765" cy="654685"/>
          </a:xfrm>
          <a:prstGeom prst="rect">
            <a:avLst/>
          </a:prstGeom>
        </p:spPr>
      </p:pic>
      <p:pic>
        <p:nvPicPr>
          <p:cNvPr id="13" name="Image 4" descr="https://test-kimi-img.moonshot.cn/pub/slides/slides_tmpl/image/25-06-16-16:16:17-d17t5kcbnmbkeoit8i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331845"/>
            <a:ext cx="640080" cy="635635"/>
          </a:xfrm>
          <a:prstGeom prst="rect">
            <a:avLst/>
          </a:prstGeom>
        </p:spPr>
      </p:pic>
      <p:pic>
        <p:nvPicPr>
          <p:cNvPr id="14" name="Image 5" descr="https://test-kimi-img.moonshot.cn/pub/slides/slides_tmpl/image/25-06-16-16:16:17-d17t5kcbnmbkeoit8ij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05" y="4942205"/>
            <a:ext cx="640080" cy="635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6-d17t5k4bnmbkeoit8i70.pn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flipH="1">
            <a:off x="7754620" y="4133850"/>
            <a:ext cx="4475480" cy="2752725"/>
          </a:xfrm>
          <a:prstGeom prst="rect">
            <a:avLst/>
          </a:prstGeom>
        </p:spPr>
      </p:pic>
      <p:pic>
        <p:nvPicPr>
          <p:cNvPr id="5" name="Image 3" descr="https://test-kimi-img.moonshot.cn/pub/slides/slides_tmpl/image/25-06-16-16:16:16-d17t5k4bnmbkeoit8i7g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17085" y="565785"/>
            <a:ext cx="6879590" cy="251841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95960" y="1198497"/>
            <a:ext cx="3403600" cy="12528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结语：做终身学习者  让眼睛重新有光</a:t>
            </a:r>
            <a:endParaRPr lang="en-US" sz="1600" dirty="0"/>
          </a:p>
        </p:txBody>
      </p:sp>
      <p:sp>
        <p:nvSpPr>
          <p:cNvPr id="7" name="Shape 1"/>
          <p:cNvSpPr/>
          <p:nvPr/>
        </p:nvSpPr>
        <p:spPr>
          <a:xfrm>
            <a:off x="695960" y="4231357"/>
            <a:ext cx="6840000" cy="194901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Text 2"/>
          <p:cNvSpPr/>
          <p:nvPr/>
        </p:nvSpPr>
        <p:spPr>
          <a:xfrm>
            <a:off x="695960" y="4231357"/>
            <a:ext cx="6840000" cy="19490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梁启超曾说：“人生最可爱的，就是活动生发出来的趣味。”趣味教育不仅适用于学生时代，更是一种终身学习的理念。通过趣味教育，我们可以让学习重新焕发生机，让眼睛重新有光。</a:t>
            </a:r>
            <a:endParaRPr lang="en-US" sz="20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9" name="Text 3"/>
          <p:cNvSpPr/>
          <p:nvPr/>
        </p:nvSpPr>
        <p:spPr>
          <a:xfrm>
            <a:off x="695960" y="3712210"/>
            <a:ext cx="6840220" cy="4464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终身学习的意义</a:t>
            </a:r>
            <a:endParaRPr lang="en-US" sz="1600" dirty="0"/>
          </a:p>
        </p:txBody>
      </p:sp>
      <p:pic>
        <p:nvPicPr>
          <p:cNvPr id="10" name="Image 4" descr="https://test-kimi-img.moonshot.cn/pub/slides/slides_tmpl/image/25-06-16-16:16:16-d17t5k4bnmbkeoit8i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" y="565785"/>
            <a:ext cx="243840" cy="25234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355600"/>
            <a:ext cx="12192000" cy="6146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 3"/>
          <p:cNvSpPr/>
          <p:nvPr/>
        </p:nvSpPr>
        <p:spPr>
          <a:xfrm>
            <a:off x="0" y="355600"/>
            <a:ext cx="12192000" cy="61468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6" name="Image 0" descr="https://test-kimi-img.moonshot.cn/pub/slides/slides_tmpl/image/25-06-16-16:16:11-d17t5isbnmbkeoit8hv0.png"/>
          <p:cNvPicPr>
            <a:picLocks noChangeAspect="1"/>
          </p:cNvPicPr>
          <p:nvPr/>
        </p:nvPicPr>
        <p:blipFill>
          <a:blip r:embed="rId1">
            <a:alphaModFix amt="24000"/>
          </a:blip>
          <a:srcRect/>
          <a:stretch>
            <a:fillRect/>
          </a:stretch>
        </p:blipFill>
        <p:spPr>
          <a:xfrm>
            <a:off x="2822043" y="1380991"/>
            <a:ext cx="7861300" cy="2910016"/>
          </a:xfrm>
          <a:prstGeom prst="rect">
            <a:avLst/>
          </a:prstGeom>
        </p:spPr>
      </p:pic>
      <p:pic>
        <p:nvPicPr>
          <p:cNvPr id="7" name="Image 1" descr="https://test-kimi-img.moonshot.cn/pub/slides/slides_tmpl/image/25-06-16-16:16:15-d17t5jsbnmbkeoit8i5g.png"/>
          <p:cNvPicPr>
            <a:picLocks noChangeAspect="1"/>
          </p:cNvPicPr>
          <p:nvPr/>
        </p:nvPicPr>
        <p:blipFill>
          <a:blip r:embed="rId2"/>
          <a:srcRect l="49608" b="18637"/>
          <a:stretch>
            <a:fillRect/>
          </a:stretch>
        </p:blipFill>
        <p:spPr>
          <a:xfrm flipH="1">
            <a:off x="7457371" y="1722834"/>
            <a:ext cx="4734629" cy="4779566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9396730" y="1573179"/>
            <a:ext cx="794385" cy="794385"/>
          </a:xfrm>
          <a:prstGeom prst="ellipse">
            <a:avLst/>
          </a:prstGeom>
          <a:gradFill flip="none" rotWithShape="1">
            <a:gsLst>
              <a:gs pos="0">
                <a:srgbClr val="E11E09"/>
              </a:gs>
              <a:gs pos="100000">
                <a:srgbClr val="E11E09">
                  <a:alpha val="0"/>
                </a:srgbClr>
              </a:gs>
            </a:gsLst>
            <a:lin ang="5400000" scaled="1"/>
          </a:gradFill>
        </p:spPr>
      </p:sp>
      <p:sp>
        <p:nvSpPr>
          <p:cNvPr id="9" name="Text 5"/>
          <p:cNvSpPr/>
          <p:nvPr/>
        </p:nvSpPr>
        <p:spPr>
          <a:xfrm>
            <a:off x="9396730" y="1573179"/>
            <a:ext cx="794385" cy="7943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0" name="Image 2" descr="https://test-kimi-img.moonshot.cn/pub/slides/slides_tmpl/image/25-06-16-16:16:11-d17t5isbnmbkeoit8hu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7702" y="1722835"/>
            <a:ext cx="1124303" cy="712992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56992" y="90553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2" name="Shape 7"/>
          <p:cNvSpPr/>
          <p:nvPr/>
        </p:nvSpPr>
        <p:spPr>
          <a:xfrm>
            <a:off x="856992" y="95874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3" name="Shape 8"/>
          <p:cNvSpPr/>
          <p:nvPr/>
        </p:nvSpPr>
        <p:spPr>
          <a:xfrm>
            <a:off x="856992" y="101195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14" name="Shape 9"/>
          <p:cNvSpPr/>
          <p:nvPr/>
        </p:nvSpPr>
        <p:spPr>
          <a:xfrm>
            <a:off x="838200" y="4654992"/>
            <a:ext cx="3086528" cy="525191"/>
          </a:xfrm>
          <a:custGeom>
            <a:avLst/>
            <a:gdLst/>
            <a:ahLst/>
            <a:cxnLst/>
            <a:rect l="l" t="t" r="r" b="b"/>
            <a:pathLst>
              <a:path w="3086528" h="525191">
                <a:moveTo>
                  <a:pt x="157197" y="523953"/>
                </a:moveTo>
                <a:cubicBezTo>
                  <a:pt x="171550" y="523953"/>
                  <a:pt x="183429" y="517016"/>
                  <a:pt x="198030" y="517016"/>
                </a:cubicBezTo>
                <a:cubicBezTo>
                  <a:pt x="236883" y="517016"/>
                  <a:pt x="269797" y="510823"/>
                  <a:pt x="308650" y="506859"/>
                </a:cubicBezTo>
                <a:cubicBezTo>
                  <a:pt x="314590" y="506364"/>
                  <a:pt x="319786" y="506364"/>
                  <a:pt x="325725" y="506859"/>
                </a:cubicBezTo>
                <a:cubicBezTo>
                  <a:pt x="392543" y="513548"/>
                  <a:pt x="450699" y="503638"/>
                  <a:pt x="518012" y="506859"/>
                </a:cubicBezTo>
                <a:cubicBezTo>
                  <a:pt x="549688" y="508345"/>
                  <a:pt x="576662" y="516768"/>
                  <a:pt x="608092" y="513795"/>
                </a:cubicBezTo>
                <a:cubicBezTo>
                  <a:pt x="627642" y="511814"/>
                  <a:pt x="644965" y="508345"/>
                  <a:pt x="664268" y="512061"/>
                </a:cubicBezTo>
                <a:cubicBezTo>
                  <a:pt x="695202" y="518255"/>
                  <a:pt x="722919" y="510575"/>
                  <a:pt x="754348" y="513795"/>
                </a:cubicBezTo>
                <a:cubicBezTo>
                  <a:pt x="783550" y="516768"/>
                  <a:pt x="808545" y="508593"/>
                  <a:pt x="837746" y="506859"/>
                </a:cubicBezTo>
                <a:cubicBezTo>
                  <a:pt x="851357" y="506116"/>
                  <a:pt x="863236" y="506364"/>
                  <a:pt x="876847" y="506859"/>
                </a:cubicBezTo>
                <a:cubicBezTo>
                  <a:pt x="903079" y="508098"/>
                  <a:pt x="925599" y="504629"/>
                  <a:pt x="951583" y="503391"/>
                </a:cubicBezTo>
                <a:cubicBezTo>
                  <a:pt x="960245" y="502895"/>
                  <a:pt x="980290" y="503886"/>
                  <a:pt x="975341" y="496702"/>
                </a:cubicBezTo>
                <a:cubicBezTo>
                  <a:pt x="969154" y="487288"/>
                  <a:pt x="954306" y="497197"/>
                  <a:pt x="942922" y="496702"/>
                </a:cubicBezTo>
                <a:cubicBezTo>
                  <a:pt x="806070" y="489766"/>
                  <a:pt x="688520" y="489766"/>
                  <a:pt x="551668" y="483077"/>
                </a:cubicBezTo>
                <a:cubicBezTo>
                  <a:pt x="480891" y="479608"/>
                  <a:pt x="419765" y="486793"/>
                  <a:pt x="349235" y="479608"/>
                </a:cubicBezTo>
                <a:cubicBezTo>
                  <a:pt x="324241" y="477131"/>
                  <a:pt x="302711" y="485554"/>
                  <a:pt x="277716" y="483077"/>
                </a:cubicBezTo>
                <a:cubicBezTo>
                  <a:pt x="222035" y="477627"/>
                  <a:pt x="173778" y="490013"/>
                  <a:pt x="117849" y="490013"/>
                </a:cubicBezTo>
                <a:cubicBezTo>
                  <a:pt x="102010" y="490013"/>
                  <a:pt x="60435" y="491500"/>
                  <a:pt x="73551" y="500170"/>
                </a:cubicBezTo>
                <a:cubicBezTo>
                  <a:pt x="77511" y="502895"/>
                  <a:pt x="82460" y="502400"/>
                  <a:pt x="87162" y="503638"/>
                </a:cubicBezTo>
                <a:cubicBezTo>
                  <a:pt x="124531" y="511814"/>
                  <a:pt x="157939" y="492986"/>
                  <a:pt x="196050" y="496949"/>
                </a:cubicBezTo>
                <a:cubicBezTo>
                  <a:pt x="225004" y="499922"/>
                  <a:pt x="302711" y="475892"/>
                  <a:pt x="279448" y="493482"/>
                </a:cubicBezTo>
                <a:cubicBezTo>
                  <a:pt x="269302" y="501161"/>
                  <a:pt x="256434" y="498932"/>
                  <a:pt x="243813" y="500418"/>
                </a:cubicBezTo>
                <a:cubicBezTo>
                  <a:pt x="213373" y="503391"/>
                  <a:pt x="187389" y="506116"/>
                  <a:pt x="157197" y="510575"/>
                </a:cubicBezTo>
                <a:cubicBezTo>
                  <a:pt x="150020" y="511566"/>
                  <a:pt x="136410" y="519741"/>
                  <a:pt x="141854" y="524200"/>
                </a:cubicBezTo>
                <a:cubicBezTo>
                  <a:pt x="145813" y="527669"/>
                  <a:pt x="151752" y="524200"/>
                  <a:pt x="157197" y="524200"/>
                </a:cubicBezTo>
                <a:lnTo>
                  <a:pt x="157197" y="524200"/>
                </a:lnTo>
                <a:close/>
                <a:moveTo>
                  <a:pt x="2351040" y="16846"/>
                </a:moveTo>
                <a:cubicBezTo>
                  <a:pt x="2353515" y="14368"/>
                  <a:pt x="2337924" y="14864"/>
                  <a:pt x="2340893" y="16846"/>
                </a:cubicBezTo>
                <a:cubicBezTo>
                  <a:pt x="2343863" y="18828"/>
                  <a:pt x="2348565" y="19323"/>
                  <a:pt x="2351040" y="16846"/>
                </a:cubicBezTo>
                <a:lnTo>
                  <a:pt x="2351040" y="16846"/>
                </a:lnTo>
                <a:close/>
                <a:moveTo>
                  <a:pt x="2364651" y="16846"/>
                </a:moveTo>
                <a:cubicBezTo>
                  <a:pt x="2367126" y="14368"/>
                  <a:pt x="2351782" y="12634"/>
                  <a:pt x="2354504" y="15112"/>
                </a:cubicBezTo>
                <a:cubicBezTo>
                  <a:pt x="2357227" y="17589"/>
                  <a:pt x="2362176" y="19323"/>
                  <a:pt x="2364651" y="16846"/>
                </a:cubicBezTo>
                <a:lnTo>
                  <a:pt x="2364651" y="16846"/>
                </a:lnTo>
                <a:close/>
                <a:moveTo>
                  <a:pt x="1310418" y="387948"/>
                </a:moveTo>
                <a:cubicBezTo>
                  <a:pt x="1318337" y="380020"/>
                  <a:pt x="1267358" y="384479"/>
                  <a:pt x="1278247" y="387948"/>
                </a:cubicBezTo>
                <a:cubicBezTo>
                  <a:pt x="1288393" y="391416"/>
                  <a:pt x="1299282" y="392902"/>
                  <a:pt x="1308934" y="387948"/>
                </a:cubicBezTo>
                <a:cubicBezTo>
                  <a:pt x="1309429" y="387948"/>
                  <a:pt x="1310171" y="388443"/>
                  <a:pt x="1310666" y="387948"/>
                </a:cubicBezTo>
                <a:lnTo>
                  <a:pt x="1310666" y="387948"/>
                </a:lnTo>
                <a:close/>
                <a:moveTo>
                  <a:pt x="1177773" y="391416"/>
                </a:moveTo>
                <a:cubicBezTo>
                  <a:pt x="1191632" y="377543"/>
                  <a:pt x="1141395" y="387205"/>
                  <a:pt x="1121597" y="387948"/>
                </a:cubicBezTo>
                <a:cubicBezTo>
                  <a:pt x="1116152" y="387948"/>
                  <a:pt x="1101304" y="388939"/>
                  <a:pt x="1106254" y="391416"/>
                </a:cubicBezTo>
                <a:cubicBezTo>
                  <a:pt x="1123329" y="399839"/>
                  <a:pt x="1141642" y="391416"/>
                  <a:pt x="1160698" y="391416"/>
                </a:cubicBezTo>
                <a:cubicBezTo>
                  <a:pt x="1166637" y="391416"/>
                  <a:pt x="1173566" y="395628"/>
                  <a:pt x="1177773" y="391416"/>
                </a:cubicBezTo>
                <a:lnTo>
                  <a:pt x="1177773" y="391416"/>
                </a:lnTo>
                <a:close/>
                <a:moveTo>
                  <a:pt x="1211677" y="391416"/>
                </a:moveTo>
                <a:cubicBezTo>
                  <a:pt x="1216627" y="383984"/>
                  <a:pt x="1177773" y="388691"/>
                  <a:pt x="1186187" y="391416"/>
                </a:cubicBezTo>
                <a:cubicBezTo>
                  <a:pt x="1194601" y="394141"/>
                  <a:pt x="1206727" y="398848"/>
                  <a:pt x="1211677" y="391416"/>
                </a:cubicBezTo>
                <a:lnTo>
                  <a:pt x="1211677" y="391416"/>
                </a:lnTo>
                <a:close/>
                <a:moveTo>
                  <a:pt x="1228753" y="391416"/>
                </a:moveTo>
                <a:cubicBezTo>
                  <a:pt x="1230980" y="390178"/>
                  <a:pt x="1229248" y="383489"/>
                  <a:pt x="1227020" y="384727"/>
                </a:cubicBezTo>
                <a:cubicBezTo>
                  <a:pt x="1224793" y="385718"/>
                  <a:pt x="1224545" y="391416"/>
                  <a:pt x="1227020" y="391416"/>
                </a:cubicBezTo>
                <a:cubicBezTo>
                  <a:pt x="1227515" y="391416"/>
                  <a:pt x="1228257" y="391416"/>
                  <a:pt x="1228753" y="391416"/>
                </a:cubicBezTo>
                <a:lnTo>
                  <a:pt x="1228753" y="391416"/>
                </a:lnTo>
                <a:close/>
                <a:moveTo>
                  <a:pt x="1266121" y="391416"/>
                </a:moveTo>
                <a:cubicBezTo>
                  <a:pt x="1269090" y="390425"/>
                  <a:pt x="1263894" y="385470"/>
                  <a:pt x="1260924" y="384727"/>
                </a:cubicBezTo>
                <a:cubicBezTo>
                  <a:pt x="1255727" y="382993"/>
                  <a:pt x="1240631" y="387205"/>
                  <a:pt x="1245581" y="389929"/>
                </a:cubicBezTo>
                <a:cubicBezTo>
                  <a:pt x="1250778" y="392655"/>
                  <a:pt x="1256717" y="391168"/>
                  <a:pt x="1262656" y="389929"/>
                </a:cubicBezTo>
                <a:cubicBezTo>
                  <a:pt x="1263894" y="389929"/>
                  <a:pt x="1264883" y="392159"/>
                  <a:pt x="1266121" y="391664"/>
                </a:cubicBezTo>
                <a:lnTo>
                  <a:pt x="1266121" y="391664"/>
                </a:lnTo>
                <a:close/>
                <a:moveTo>
                  <a:pt x="1347787" y="391416"/>
                </a:moveTo>
                <a:cubicBezTo>
                  <a:pt x="1350509" y="390425"/>
                  <a:pt x="1345560" y="385470"/>
                  <a:pt x="1342590" y="384727"/>
                </a:cubicBezTo>
                <a:cubicBezTo>
                  <a:pt x="1334671" y="382003"/>
                  <a:pt x="1310914" y="385470"/>
                  <a:pt x="1318832" y="388195"/>
                </a:cubicBezTo>
                <a:cubicBezTo>
                  <a:pt x="1327494" y="391168"/>
                  <a:pt x="1335413" y="393398"/>
                  <a:pt x="1344322" y="391664"/>
                </a:cubicBezTo>
                <a:cubicBezTo>
                  <a:pt x="1345560" y="391664"/>
                  <a:pt x="1346549" y="392159"/>
                  <a:pt x="1347787" y="391664"/>
                </a:cubicBezTo>
                <a:lnTo>
                  <a:pt x="1347787" y="391664"/>
                </a:lnTo>
                <a:close/>
                <a:moveTo>
                  <a:pt x="1449745" y="391416"/>
                </a:moveTo>
                <a:cubicBezTo>
                  <a:pt x="1452468" y="388691"/>
                  <a:pt x="1439599" y="384232"/>
                  <a:pt x="1439599" y="387948"/>
                </a:cubicBezTo>
                <a:cubicBezTo>
                  <a:pt x="1439599" y="391664"/>
                  <a:pt x="1447024" y="393893"/>
                  <a:pt x="1449745" y="391416"/>
                </a:cubicBezTo>
                <a:lnTo>
                  <a:pt x="1449745" y="391416"/>
                </a:lnTo>
                <a:close/>
                <a:moveTo>
                  <a:pt x="929311" y="394884"/>
                </a:moveTo>
                <a:cubicBezTo>
                  <a:pt x="949604" y="394884"/>
                  <a:pt x="1006770" y="393150"/>
                  <a:pt x="987220" y="388195"/>
                </a:cubicBezTo>
                <a:cubicBezTo>
                  <a:pt x="950841" y="379030"/>
                  <a:pt x="917680" y="388195"/>
                  <a:pt x="880064" y="388195"/>
                </a:cubicBezTo>
                <a:cubicBezTo>
                  <a:pt x="859771" y="388195"/>
                  <a:pt x="840221" y="379030"/>
                  <a:pt x="822155" y="388195"/>
                </a:cubicBezTo>
                <a:cubicBezTo>
                  <a:pt x="819928" y="389186"/>
                  <a:pt x="819928" y="393893"/>
                  <a:pt x="822155" y="394884"/>
                </a:cubicBezTo>
                <a:cubicBezTo>
                  <a:pt x="843438" y="405537"/>
                  <a:pt x="866453" y="391416"/>
                  <a:pt x="890210" y="391416"/>
                </a:cubicBezTo>
                <a:cubicBezTo>
                  <a:pt x="904069" y="391416"/>
                  <a:pt x="915700" y="394884"/>
                  <a:pt x="929311" y="394884"/>
                </a:cubicBezTo>
                <a:lnTo>
                  <a:pt x="929311" y="394884"/>
                </a:lnTo>
                <a:close/>
                <a:moveTo>
                  <a:pt x="1058491" y="394884"/>
                </a:moveTo>
                <a:cubicBezTo>
                  <a:pt x="1068886" y="393893"/>
                  <a:pt x="1097345" y="391416"/>
                  <a:pt x="1087446" y="388195"/>
                </a:cubicBezTo>
                <a:cubicBezTo>
                  <a:pt x="1066658" y="381259"/>
                  <a:pt x="1046118" y="384479"/>
                  <a:pt x="1024588" y="388195"/>
                </a:cubicBezTo>
                <a:cubicBezTo>
                  <a:pt x="1021865" y="388691"/>
                  <a:pt x="1015926" y="389682"/>
                  <a:pt x="1017906" y="391664"/>
                </a:cubicBezTo>
                <a:cubicBezTo>
                  <a:pt x="1025825" y="399591"/>
                  <a:pt x="1038941" y="392655"/>
                  <a:pt x="1050077" y="391664"/>
                </a:cubicBezTo>
                <a:cubicBezTo>
                  <a:pt x="1053295" y="391416"/>
                  <a:pt x="1055274" y="395380"/>
                  <a:pt x="1058491" y="395132"/>
                </a:cubicBezTo>
                <a:lnTo>
                  <a:pt x="1058491" y="395132"/>
                </a:lnTo>
                <a:close/>
                <a:moveTo>
                  <a:pt x="2752193" y="394884"/>
                </a:moveTo>
                <a:cubicBezTo>
                  <a:pt x="2754173" y="391912"/>
                  <a:pt x="2740314" y="389929"/>
                  <a:pt x="2742047" y="393150"/>
                </a:cubicBezTo>
                <a:cubicBezTo>
                  <a:pt x="2743531" y="396371"/>
                  <a:pt x="2750213" y="397857"/>
                  <a:pt x="2752193" y="394884"/>
                </a:cubicBezTo>
                <a:lnTo>
                  <a:pt x="2752193" y="394884"/>
                </a:lnTo>
                <a:close/>
                <a:moveTo>
                  <a:pt x="2694284" y="398353"/>
                </a:moveTo>
                <a:cubicBezTo>
                  <a:pt x="2696264" y="395380"/>
                  <a:pt x="2682406" y="393398"/>
                  <a:pt x="2684138" y="396618"/>
                </a:cubicBezTo>
                <a:cubicBezTo>
                  <a:pt x="2685870" y="399839"/>
                  <a:pt x="2692305" y="401325"/>
                  <a:pt x="2694284" y="398353"/>
                </a:cubicBezTo>
                <a:lnTo>
                  <a:pt x="2694284" y="398353"/>
                </a:lnTo>
                <a:close/>
                <a:moveTo>
                  <a:pt x="2649987" y="405041"/>
                </a:moveTo>
                <a:cubicBezTo>
                  <a:pt x="2655679" y="396618"/>
                  <a:pt x="2613856" y="394389"/>
                  <a:pt x="2621032" y="401573"/>
                </a:cubicBezTo>
                <a:cubicBezTo>
                  <a:pt x="2625734" y="406280"/>
                  <a:pt x="2633158" y="404298"/>
                  <a:pt x="2639840" y="403307"/>
                </a:cubicBezTo>
                <a:cubicBezTo>
                  <a:pt x="2643305" y="402812"/>
                  <a:pt x="2648007" y="408014"/>
                  <a:pt x="2649987" y="405041"/>
                </a:cubicBezTo>
                <a:lnTo>
                  <a:pt x="2649987" y="405041"/>
                </a:lnTo>
                <a:close/>
                <a:moveTo>
                  <a:pt x="2656916" y="405041"/>
                </a:moveTo>
                <a:cubicBezTo>
                  <a:pt x="2660381" y="406032"/>
                  <a:pt x="2661865" y="396371"/>
                  <a:pt x="2658648" y="394884"/>
                </a:cubicBezTo>
                <a:cubicBezTo>
                  <a:pt x="2655679" y="393398"/>
                  <a:pt x="2651224" y="401077"/>
                  <a:pt x="2653451" y="403307"/>
                </a:cubicBezTo>
                <a:cubicBezTo>
                  <a:pt x="2654441" y="404298"/>
                  <a:pt x="2655679" y="404794"/>
                  <a:pt x="2656916" y="405041"/>
                </a:cubicBezTo>
                <a:lnTo>
                  <a:pt x="2656916" y="405041"/>
                </a:lnTo>
                <a:close/>
                <a:moveTo>
                  <a:pt x="2626230" y="408510"/>
                </a:moveTo>
                <a:cubicBezTo>
                  <a:pt x="2632169" y="402564"/>
                  <a:pt x="2595048" y="404794"/>
                  <a:pt x="2602472" y="408510"/>
                </a:cubicBezTo>
                <a:cubicBezTo>
                  <a:pt x="2609896" y="412226"/>
                  <a:pt x="2620290" y="414455"/>
                  <a:pt x="2626230" y="408510"/>
                </a:cubicBezTo>
                <a:lnTo>
                  <a:pt x="2626230" y="408510"/>
                </a:lnTo>
                <a:close/>
                <a:moveTo>
                  <a:pt x="2558174" y="411978"/>
                </a:moveTo>
                <a:cubicBezTo>
                  <a:pt x="2561639" y="408510"/>
                  <a:pt x="2540357" y="409748"/>
                  <a:pt x="2544564" y="411978"/>
                </a:cubicBezTo>
                <a:cubicBezTo>
                  <a:pt x="2548771" y="414207"/>
                  <a:pt x="2554710" y="415199"/>
                  <a:pt x="2558174" y="411978"/>
                </a:cubicBezTo>
                <a:lnTo>
                  <a:pt x="2558174" y="411978"/>
                </a:lnTo>
                <a:close/>
                <a:moveTo>
                  <a:pt x="2588861" y="411978"/>
                </a:moveTo>
                <a:cubicBezTo>
                  <a:pt x="2593068" y="409500"/>
                  <a:pt x="2593563" y="398353"/>
                  <a:pt x="2588861" y="398353"/>
                </a:cubicBezTo>
                <a:cubicBezTo>
                  <a:pt x="2585644" y="398353"/>
                  <a:pt x="2585397" y="404546"/>
                  <a:pt x="2582179" y="405041"/>
                </a:cubicBezTo>
                <a:cubicBezTo>
                  <a:pt x="2576982" y="406032"/>
                  <a:pt x="2568569" y="399839"/>
                  <a:pt x="2566836" y="405041"/>
                </a:cubicBezTo>
                <a:cubicBezTo>
                  <a:pt x="2564362" y="412721"/>
                  <a:pt x="2581932" y="415942"/>
                  <a:pt x="2588861" y="411978"/>
                </a:cubicBezTo>
                <a:lnTo>
                  <a:pt x="2588861" y="411978"/>
                </a:lnTo>
                <a:close/>
                <a:moveTo>
                  <a:pt x="667237" y="415446"/>
                </a:moveTo>
                <a:cubicBezTo>
                  <a:pt x="668970" y="413712"/>
                  <a:pt x="660309" y="415446"/>
                  <a:pt x="660309" y="415446"/>
                </a:cubicBezTo>
                <a:cubicBezTo>
                  <a:pt x="660309" y="415446"/>
                  <a:pt x="665505" y="417180"/>
                  <a:pt x="667237" y="415446"/>
                </a:cubicBezTo>
                <a:lnTo>
                  <a:pt x="667237" y="415446"/>
                </a:lnTo>
                <a:close/>
                <a:moveTo>
                  <a:pt x="1265874" y="418914"/>
                </a:moveTo>
                <a:cubicBezTo>
                  <a:pt x="1267606" y="417180"/>
                  <a:pt x="1258944" y="418914"/>
                  <a:pt x="1258944" y="418914"/>
                </a:cubicBezTo>
                <a:cubicBezTo>
                  <a:pt x="1258944" y="418914"/>
                  <a:pt x="1264141" y="420648"/>
                  <a:pt x="1265874" y="418914"/>
                </a:cubicBezTo>
                <a:lnTo>
                  <a:pt x="1265874" y="418914"/>
                </a:lnTo>
                <a:close/>
                <a:moveTo>
                  <a:pt x="1653663" y="418914"/>
                </a:moveTo>
                <a:cubicBezTo>
                  <a:pt x="1655642" y="415942"/>
                  <a:pt x="1643516" y="413712"/>
                  <a:pt x="1643516" y="417180"/>
                </a:cubicBezTo>
                <a:cubicBezTo>
                  <a:pt x="1643516" y="420648"/>
                  <a:pt x="1651683" y="421887"/>
                  <a:pt x="1653663" y="418914"/>
                </a:cubicBezTo>
                <a:lnTo>
                  <a:pt x="1653663" y="418914"/>
                </a:lnTo>
                <a:close/>
                <a:moveTo>
                  <a:pt x="1905342" y="418914"/>
                </a:moveTo>
                <a:cubicBezTo>
                  <a:pt x="1908312" y="417428"/>
                  <a:pt x="1895443" y="412721"/>
                  <a:pt x="1896928" y="415446"/>
                </a:cubicBezTo>
                <a:cubicBezTo>
                  <a:pt x="1898413" y="418419"/>
                  <a:pt x="1902620" y="420401"/>
                  <a:pt x="1905342" y="418914"/>
                </a:cubicBezTo>
                <a:lnTo>
                  <a:pt x="1905342" y="418914"/>
                </a:lnTo>
                <a:close/>
                <a:moveTo>
                  <a:pt x="1969932" y="418914"/>
                </a:moveTo>
                <a:cubicBezTo>
                  <a:pt x="1977851" y="410987"/>
                  <a:pt x="1927615" y="413959"/>
                  <a:pt x="1937761" y="418914"/>
                </a:cubicBezTo>
                <a:cubicBezTo>
                  <a:pt x="1947413" y="423621"/>
                  <a:pt x="1958796" y="423621"/>
                  <a:pt x="1968448" y="418914"/>
                </a:cubicBezTo>
                <a:cubicBezTo>
                  <a:pt x="1968943" y="418666"/>
                  <a:pt x="1969685" y="419410"/>
                  <a:pt x="1970180" y="418914"/>
                </a:cubicBezTo>
                <a:lnTo>
                  <a:pt x="1970180" y="418914"/>
                </a:lnTo>
                <a:close/>
                <a:moveTo>
                  <a:pt x="2435923" y="418914"/>
                </a:moveTo>
                <a:cubicBezTo>
                  <a:pt x="2440377" y="414455"/>
                  <a:pt x="2425034" y="413712"/>
                  <a:pt x="2418847" y="411978"/>
                </a:cubicBezTo>
                <a:cubicBezTo>
                  <a:pt x="2410681" y="409996"/>
                  <a:pt x="2390388" y="409996"/>
                  <a:pt x="2395090" y="417180"/>
                </a:cubicBezTo>
                <a:cubicBezTo>
                  <a:pt x="2398060" y="421639"/>
                  <a:pt x="2404989" y="417923"/>
                  <a:pt x="2410433" y="418914"/>
                </a:cubicBezTo>
                <a:cubicBezTo>
                  <a:pt x="2419342" y="420401"/>
                  <a:pt x="2429736" y="425355"/>
                  <a:pt x="2435923" y="418914"/>
                </a:cubicBezTo>
                <a:lnTo>
                  <a:pt x="2435923" y="418914"/>
                </a:lnTo>
                <a:close/>
                <a:moveTo>
                  <a:pt x="2466610" y="418914"/>
                </a:moveTo>
                <a:cubicBezTo>
                  <a:pt x="2469827" y="417675"/>
                  <a:pt x="2470074" y="412721"/>
                  <a:pt x="2473291" y="411978"/>
                </a:cubicBezTo>
                <a:cubicBezTo>
                  <a:pt x="2490367" y="409005"/>
                  <a:pt x="2533427" y="425355"/>
                  <a:pt x="2522538" y="411978"/>
                </a:cubicBezTo>
                <a:cubicBezTo>
                  <a:pt x="2519816" y="408510"/>
                  <a:pt x="2514866" y="409005"/>
                  <a:pt x="2510659" y="408510"/>
                </a:cubicBezTo>
                <a:cubicBezTo>
                  <a:pt x="2506452" y="408014"/>
                  <a:pt x="2502988" y="408757"/>
                  <a:pt x="2498781" y="408510"/>
                </a:cubicBezTo>
                <a:cubicBezTo>
                  <a:pt x="2484922" y="407519"/>
                  <a:pt x="2454484" y="404050"/>
                  <a:pt x="2459680" y="416932"/>
                </a:cubicBezTo>
                <a:cubicBezTo>
                  <a:pt x="2460670" y="419162"/>
                  <a:pt x="2464135" y="419410"/>
                  <a:pt x="2466610" y="418666"/>
                </a:cubicBezTo>
                <a:lnTo>
                  <a:pt x="2466610" y="418666"/>
                </a:lnTo>
                <a:close/>
                <a:moveTo>
                  <a:pt x="963215" y="422382"/>
                </a:moveTo>
                <a:cubicBezTo>
                  <a:pt x="969154" y="416437"/>
                  <a:pt x="932033" y="418666"/>
                  <a:pt x="939457" y="422382"/>
                </a:cubicBezTo>
                <a:cubicBezTo>
                  <a:pt x="946881" y="426098"/>
                  <a:pt x="957275" y="428328"/>
                  <a:pt x="963215" y="422382"/>
                </a:cubicBezTo>
                <a:lnTo>
                  <a:pt x="963215" y="422382"/>
                </a:lnTo>
                <a:close/>
                <a:moveTo>
                  <a:pt x="1037951" y="422382"/>
                </a:moveTo>
                <a:cubicBezTo>
                  <a:pt x="1042158" y="418171"/>
                  <a:pt x="1015679" y="419658"/>
                  <a:pt x="1020876" y="422382"/>
                </a:cubicBezTo>
                <a:cubicBezTo>
                  <a:pt x="1026072" y="425108"/>
                  <a:pt x="1033744" y="426594"/>
                  <a:pt x="1037951" y="422382"/>
                </a:cubicBezTo>
                <a:lnTo>
                  <a:pt x="1037951" y="422382"/>
                </a:lnTo>
                <a:close/>
                <a:moveTo>
                  <a:pt x="1211429" y="422382"/>
                </a:moveTo>
                <a:cubicBezTo>
                  <a:pt x="1213657" y="420153"/>
                  <a:pt x="1204748" y="416437"/>
                  <a:pt x="1203015" y="418914"/>
                </a:cubicBezTo>
                <a:cubicBezTo>
                  <a:pt x="1201283" y="421639"/>
                  <a:pt x="1209202" y="424612"/>
                  <a:pt x="1211429" y="422382"/>
                </a:cubicBezTo>
                <a:lnTo>
                  <a:pt x="1211429" y="422382"/>
                </a:lnTo>
                <a:close/>
                <a:moveTo>
                  <a:pt x="1439352" y="422382"/>
                </a:moveTo>
                <a:cubicBezTo>
                  <a:pt x="1443311" y="416437"/>
                  <a:pt x="1413862" y="417428"/>
                  <a:pt x="1419059" y="422382"/>
                </a:cubicBezTo>
                <a:cubicBezTo>
                  <a:pt x="1423761" y="427089"/>
                  <a:pt x="1432422" y="426346"/>
                  <a:pt x="1437867" y="422382"/>
                </a:cubicBezTo>
                <a:cubicBezTo>
                  <a:pt x="1438361" y="422135"/>
                  <a:pt x="1439104" y="422878"/>
                  <a:pt x="1439599" y="422382"/>
                </a:cubicBezTo>
                <a:lnTo>
                  <a:pt x="1439599" y="422382"/>
                </a:lnTo>
                <a:close/>
                <a:moveTo>
                  <a:pt x="2071891" y="422382"/>
                </a:moveTo>
                <a:cubicBezTo>
                  <a:pt x="2074366" y="419905"/>
                  <a:pt x="2058775" y="420401"/>
                  <a:pt x="2061744" y="422382"/>
                </a:cubicBezTo>
                <a:cubicBezTo>
                  <a:pt x="2064714" y="424364"/>
                  <a:pt x="2069416" y="424860"/>
                  <a:pt x="2071891" y="422382"/>
                </a:cubicBezTo>
                <a:lnTo>
                  <a:pt x="2071891" y="422382"/>
                </a:lnTo>
                <a:close/>
                <a:moveTo>
                  <a:pt x="810029" y="425851"/>
                </a:moveTo>
                <a:cubicBezTo>
                  <a:pt x="812752" y="423126"/>
                  <a:pt x="799883" y="418666"/>
                  <a:pt x="799883" y="422382"/>
                </a:cubicBezTo>
                <a:cubicBezTo>
                  <a:pt x="799883" y="426098"/>
                  <a:pt x="807307" y="428576"/>
                  <a:pt x="810029" y="425851"/>
                </a:cubicBezTo>
                <a:lnTo>
                  <a:pt x="810029" y="425851"/>
                </a:lnTo>
                <a:close/>
                <a:moveTo>
                  <a:pt x="1667274" y="425851"/>
                </a:moveTo>
                <a:cubicBezTo>
                  <a:pt x="1675193" y="417923"/>
                  <a:pt x="1624213" y="422382"/>
                  <a:pt x="1635102" y="425851"/>
                </a:cubicBezTo>
                <a:cubicBezTo>
                  <a:pt x="1645249" y="429319"/>
                  <a:pt x="1656137" y="430557"/>
                  <a:pt x="1665789" y="425851"/>
                </a:cubicBezTo>
                <a:cubicBezTo>
                  <a:pt x="1666284" y="425603"/>
                  <a:pt x="1667026" y="426346"/>
                  <a:pt x="1667521" y="425851"/>
                </a:cubicBezTo>
                <a:lnTo>
                  <a:pt x="1667521" y="425851"/>
                </a:lnTo>
                <a:close/>
                <a:moveTo>
                  <a:pt x="1782843" y="425851"/>
                </a:moveTo>
                <a:cubicBezTo>
                  <a:pt x="1785070" y="423621"/>
                  <a:pt x="1779131" y="421639"/>
                  <a:pt x="1777647" y="418914"/>
                </a:cubicBezTo>
                <a:cubicBezTo>
                  <a:pt x="1776656" y="416685"/>
                  <a:pt x="1781111" y="413712"/>
                  <a:pt x="1779379" y="411978"/>
                </a:cubicBezTo>
                <a:cubicBezTo>
                  <a:pt x="1772449" y="405041"/>
                  <a:pt x="1761808" y="415199"/>
                  <a:pt x="1752157" y="417180"/>
                </a:cubicBezTo>
                <a:cubicBezTo>
                  <a:pt x="1749435" y="417675"/>
                  <a:pt x="1747949" y="420648"/>
                  <a:pt x="1745475" y="420648"/>
                </a:cubicBezTo>
                <a:cubicBezTo>
                  <a:pt x="1734834" y="420648"/>
                  <a:pt x="1726419" y="408757"/>
                  <a:pt x="1716521" y="412226"/>
                </a:cubicBezTo>
                <a:cubicBezTo>
                  <a:pt x="1708354" y="414951"/>
                  <a:pt x="1701920" y="418171"/>
                  <a:pt x="1694496" y="422382"/>
                </a:cubicBezTo>
                <a:cubicBezTo>
                  <a:pt x="1691279" y="424364"/>
                  <a:pt x="1680885" y="424117"/>
                  <a:pt x="1684349" y="425851"/>
                </a:cubicBezTo>
                <a:cubicBezTo>
                  <a:pt x="1699198" y="433283"/>
                  <a:pt x="1715283" y="425851"/>
                  <a:pt x="1732111" y="425851"/>
                </a:cubicBezTo>
                <a:cubicBezTo>
                  <a:pt x="1748940" y="425851"/>
                  <a:pt x="1764778" y="433283"/>
                  <a:pt x="1779626" y="425851"/>
                </a:cubicBezTo>
                <a:cubicBezTo>
                  <a:pt x="1780616" y="425355"/>
                  <a:pt x="1782101" y="426594"/>
                  <a:pt x="1783091" y="425851"/>
                </a:cubicBezTo>
                <a:lnTo>
                  <a:pt x="1783091" y="425851"/>
                </a:lnTo>
                <a:close/>
                <a:moveTo>
                  <a:pt x="2129800" y="425851"/>
                </a:moveTo>
                <a:cubicBezTo>
                  <a:pt x="2132769" y="421144"/>
                  <a:pt x="2111982" y="417428"/>
                  <a:pt x="2114456" y="422382"/>
                </a:cubicBezTo>
                <a:cubicBezTo>
                  <a:pt x="2116931" y="427337"/>
                  <a:pt x="2126830" y="430310"/>
                  <a:pt x="2129800" y="425851"/>
                </a:cubicBezTo>
                <a:lnTo>
                  <a:pt x="2129800" y="425851"/>
                </a:lnTo>
                <a:close/>
                <a:moveTo>
                  <a:pt x="2269127" y="425851"/>
                </a:moveTo>
                <a:cubicBezTo>
                  <a:pt x="2272591" y="424612"/>
                  <a:pt x="2274323" y="415694"/>
                  <a:pt x="2270859" y="415694"/>
                </a:cubicBezTo>
                <a:cubicBezTo>
                  <a:pt x="2266652" y="415694"/>
                  <a:pt x="2259722" y="425851"/>
                  <a:pt x="2263930" y="425851"/>
                </a:cubicBezTo>
                <a:cubicBezTo>
                  <a:pt x="2265662" y="425851"/>
                  <a:pt x="2267394" y="426594"/>
                  <a:pt x="2269127" y="425851"/>
                </a:cubicBezTo>
                <a:lnTo>
                  <a:pt x="2269127" y="425851"/>
                </a:lnTo>
                <a:close/>
                <a:moveTo>
                  <a:pt x="2320106" y="425851"/>
                </a:moveTo>
                <a:cubicBezTo>
                  <a:pt x="2324065" y="425355"/>
                  <a:pt x="2326293" y="421144"/>
                  <a:pt x="2330253" y="420648"/>
                </a:cubicBezTo>
                <a:cubicBezTo>
                  <a:pt x="2343368" y="419410"/>
                  <a:pt x="2367621" y="432044"/>
                  <a:pt x="2367621" y="418914"/>
                </a:cubicBezTo>
                <a:cubicBezTo>
                  <a:pt x="2367621" y="415199"/>
                  <a:pt x="2362423" y="410491"/>
                  <a:pt x="2358959" y="411978"/>
                </a:cubicBezTo>
                <a:cubicBezTo>
                  <a:pt x="2356484" y="413216"/>
                  <a:pt x="2357969" y="417675"/>
                  <a:pt x="2355495" y="418914"/>
                </a:cubicBezTo>
                <a:cubicBezTo>
                  <a:pt x="2334707" y="429319"/>
                  <a:pt x="2307732" y="401573"/>
                  <a:pt x="2289172" y="415446"/>
                </a:cubicBezTo>
                <a:cubicBezTo>
                  <a:pt x="2287192" y="416932"/>
                  <a:pt x="2289172" y="419905"/>
                  <a:pt x="2289172" y="422135"/>
                </a:cubicBezTo>
                <a:cubicBezTo>
                  <a:pt x="2289172" y="423869"/>
                  <a:pt x="2284223" y="424860"/>
                  <a:pt x="2285707" y="425603"/>
                </a:cubicBezTo>
                <a:cubicBezTo>
                  <a:pt x="2296348" y="431053"/>
                  <a:pt x="2307732" y="426841"/>
                  <a:pt x="2319611" y="425603"/>
                </a:cubicBezTo>
                <a:lnTo>
                  <a:pt x="2319611" y="425603"/>
                </a:lnTo>
                <a:close/>
                <a:moveTo>
                  <a:pt x="1248798" y="429319"/>
                </a:moveTo>
                <a:cubicBezTo>
                  <a:pt x="1250778" y="426594"/>
                  <a:pt x="1244343" y="420153"/>
                  <a:pt x="1242116" y="422382"/>
                </a:cubicBezTo>
                <a:cubicBezTo>
                  <a:pt x="1239641" y="424860"/>
                  <a:pt x="1247066" y="432044"/>
                  <a:pt x="1248798" y="429319"/>
                </a:cubicBezTo>
                <a:lnTo>
                  <a:pt x="1248798" y="429319"/>
                </a:lnTo>
                <a:close/>
                <a:moveTo>
                  <a:pt x="1309923" y="429319"/>
                </a:moveTo>
                <a:cubicBezTo>
                  <a:pt x="1311161" y="427337"/>
                  <a:pt x="1309676" y="423869"/>
                  <a:pt x="1311656" y="422382"/>
                </a:cubicBezTo>
                <a:cubicBezTo>
                  <a:pt x="1315616" y="419658"/>
                  <a:pt x="1327494" y="418419"/>
                  <a:pt x="1323535" y="415694"/>
                </a:cubicBezTo>
                <a:cubicBezTo>
                  <a:pt x="1313141" y="407766"/>
                  <a:pt x="1299282" y="414951"/>
                  <a:pt x="1286166" y="415694"/>
                </a:cubicBezTo>
                <a:cubicBezTo>
                  <a:pt x="1279237" y="415942"/>
                  <a:pt x="1266121" y="419658"/>
                  <a:pt x="1269090" y="425851"/>
                </a:cubicBezTo>
                <a:cubicBezTo>
                  <a:pt x="1274783" y="436999"/>
                  <a:pt x="1292600" y="432292"/>
                  <a:pt x="1304974" y="429319"/>
                </a:cubicBezTo>
                <a:cubicBezTo>
                  <a:pt x="1306706" y="428824"/>
                  <a:pt x="1309181" y="430805"/>
                  <a:pt x="1310171" y="429319"/>
                </a:cubicBezTo>
                <a:lnTo>
                  <a:pt x="1310171" y="429319"/>
                </a:lnTo>
                <a:close/>
                <a:moveTo>
                  <a:pt x="1357438" y="429319"/>
                </a:moveTo>
                <a:cubicBezTo>
                  <a:pt x="1363377" y="423374"/>
                  <a:pt x="1326257" y="425603"/>
                  <a:pt x="1333681" y="429319"/>
                </a:cubicBezTo>
                <a:cubicBezTo>
                  <a:pt x="1341105" y="433035"/>
                  <a:pt x="1351499" y="435264"/>
                  <a:pt x="1357438" y="429319"/>
                </a:cubicBezTo>
                <a:lnTo>
                  <a:pt x="1357438" y="429319"/>
                </a:lnTo>
                <a:close/>
                <a:moveTo>
                  <a:pt x="1418564" y="429319"/>
                </a:moveTo>
                <a:cubicBezTo>
                  <a:pt x="1420296" y="427585"/>
                  <a:pt x="1411635" y="429319"/>
                  <a:pt x="1411635" y="429319"/>
                </a:cubicBezTo>
                <a:cubicBezTo>
                  <a:pt x="1411635" y="429319"/>
                  <a:pt x="1416832" y="431053"/>
                  <a:pt x="1418564" y="429319"/>
                </a:cubicBezTo>
                <a:lnTo>
                  <a:pt x="1418564" y="429319"/>
                </a:lnTo>
                <a:close/>
                <a:moveTo>
                  <a:pt x="1513841" y="429319"/>
                </a:moveTo>
                <a:cubicBezTo>
                  <a:pt x="1515078" y="427337"/>
                  <a:pt x="1512108" y="424117"/>
                  <a:pt x="1513841" y="422382"/>
                </a:cubicBezTo>
                <a:cubicBezTo>
                  <a:pt x="1517058" y="419658"/>
                  <a:pt x="1527204" y="418666"/>
                  <a:pt x="1523987" y="415694"/>
                </a:cubicBezTo>
                <a:cubicBezTo>
                  <a:pt x="1518048" y="409748"/>
                  <a:pt x="1508644" y="415694"/>
                  <a:pt x="1500230" y="415694"/>
                </a:cubicBezTo>
                <a:cubicBezTo>
                  <a:pt x="1484639" y="415694"/>
                  <a:pt x="1470780" y="415694"/>
                  <a:pt x="1455932" y="420648"/>
                </a:cubicBezTo>
                <a:cubicBezTo>
                  <a:pt x="1454200" y="421144"/>
                  <a:pt x="1457417" y="424860"/>
                  <a:pt x="1455932" y="425851"/>
                </a:cubicBezTo>
                <a:cubicBezTo>
                  <a:pt x="1450735" y="429071"/>
                  <a:pt x="1433412" y="426594"/>
                  <a:pt x="1438856" y="429319"/>
                </a:cubicBezTo>
                <a:cubicBezTo>
                  <a:pt x="1456427" y="438237"/>
                  <a:pt x="1475235" y="429319"/>
                  <a:pt x="1495033" y="429319"/>
                </a:cubicBezTo>
                <a:cubicBezTo>
                  <a:pt x="1501715" y="429319"/>
                  <a:pt x="1510129" y="434769"/>
                  <a:pt x="1513841" y="429319"/>
                </a:cubicBezTo>
                <a:lnTo>
                  <a:pt x="1513841" y="429319"/>
                </a:lnTo>
                <a:close/>
                <a:moveTo>
                  <a:pt x="1530917" y="429319"/>
                </a:moveTo>
                <a:cubicBezTo>
                  <a:pt x="1533391" y="426841"/>
                  <a:pt x="1517801" y="427337"/>
                  <a:pt x="1520770" y="429319"/>
                </a:cubicBezTo>
                <a:cubicBezTo>
                  <a:pt x="1523740" y="431301"/>
                  <a:pt x="1528442" y="431797"/>
                  <a:pt x="1530917" y="429319"/>
                </a:cubicBezTo>
                <a:lnTo>
                  <a:pt x="1530917" y="429319"/>
                </a:lnTo>
                <a:close/>
                <a:moveTo>
                  <a:pt x="1578431" y="429319"/>
                </a:moveTo>
                <a:cubicBezTo>
                  <a:pt x="1581896" y="425851"/>
                  <a:pt x="1572739" y="421639"/>
                  <a:pt x="1568285" y="419162"/>
                </a:cubicBezTo>
                <a:cubicBezTo>
                  <a:pt x="1559623" y="414207"/>
                  <a:pt x="1538588" y="416437"/>
                  <a:pt x="1541063" y="426098"/>
                </a:cubicBezTo>
                <a:cubicBezTo>
                  <a:pt x="1543785" y="437246"/>
                  <a:pt x="1562593" y="433530"/>
                  <a:pt x="1573234" y="429567"/>
                </a:cubicBezTo>
                <a:cubicBezTo>
                  <a:pt x="1574966" y="428824"/>
                  <a:pt x="1577194" y="430805"/>
                  <a:pt x="1578431" y="429567"/>
                </a:cubicBezTo>
                <a:lnTo>
                  <a:pt x="1578431" y="429567"/>
                </a:lnTo>
                <a:close/>
                <a:moveTo>
                  <a:pt x="1602188" y="429319"/>
                </a:moveTo>
                <a:cubicBezTo>
                  <a:pt x="1606890" y="424612"/>
                  <a:pt x="1580658" y="423374"/>
                  <a:pt x="1583381" y="429319"/>
                </a:cubicBezTo>
                <a:cubicBezTo>
                  <a:pt x="1586350" y="435264"/>
                  <a:pt x="1597486" y="434026"/>
                  <a:pt x="1602188" y="429319"/>
                </a:cubicBezTo>
                <a:lnTo>
                  <a:pt x="1602188" y="429319"/>
                </a:lnTo>
                <a:close/>
                <a:moveTo>
                  <a:pt x="1945680" y="429319"/>
                </a:moveTo>
                <a:cubicBezTo>
                  <a:pt x="1948897" y="428328"/>
                  <a:pt x="1941225" y="420153"/>
                  <a:pt x="1938751" y="422382"/>
                </a:cubicBezTo>
                <a:cubicBezTo>
                  <a:pt x="1936276" y="424860"/>
                  <a:pt x="1942216" y="430310"/>
                  <a:pt x="1945680" y="429319"/>
                </a:cubicBezTo>
                <a:lnTo>
                  <a:pt x="1945680" y="429319"/>
                </a:lnTo>
                <a:close/>
                <a:moveTo>
                  <a:pt x="2244874" y="429319"/>
                </a:moveTo>
                <a:cubicBezTo>
                  <a:pt x="2254526" y="419658"/>
                  <a:pt x="2192657" y="424860"/>
                  <a:pt x="2205773" y="429319"/>
                </a:cubicBezTo>
                <a:cubicBezTo>
                  <a:pt x="2218147" y="433530"/>
                  <a:pt x="2231511" y="435264"/>
                  <a:pt x="2243142" y="429319"/>
                </a:cubicBezTo>
                <a:cubicBezTo>
                  <a:pt x="2243637" y="429319"/>
                  <a:pt x="2244379" y="429814"/>
                  <a:pt x="2244874" y="429319"/>
                </a:cubicBezTo>
                <a:lnTo>
                  <a:pt x="2244874" y="429319"/>
                </a:lnTo>
                <a:close/>
                <a:moveTo>
                  <a:pt x="2663102" y="429319"/>
                </a:moveTo>
                <a:cubicBezTo>
                  <a:pt x="2666320" y="428328"/>
                  <a:pt x="2673002" y="424117"/>
                  <a:pt x="2670032" y="422382"/>
                </a:cubicBezTo>
                <a:cubicBezTo>
                  <a:pt x="2655679" y="415199"/>
                  <a:pt x="2635633" y="414455"/>
                  <a:pt x="2624002" y="425851"/>
                </a:cubicBezTo>
                <a:cubicBezTo>
                  <a:pt x="2623012" y="426841"/>
                  <a:pt x="2621280" y="428328"/>
                  <a:pt x="2622269" y="429319"/>
                </a:cubicBezTo>
                <a:cubicBezTo>
                  <a:pt x="2632169" y="436751"/>
                  <a:pt x="2645532" y="431053"/>
                  <a:pt x="2657906" y="429319"/>
                </a:cubicBezTo>
                <a:cubicBezTo>
                  <a:pt x="2659638" y="429319"/>
                  <a:pt x="2661370" y="429814"/>
                  <a:pt x="2663102" y="429319"/>
                </a:cubicBezTo>
                <a:lnTo>
                  <a:pt x="2663102" y="429319"/>
                </a:lnTo>
                <a:close/>
                <a:moveTo>
                  <a:pt x="1044138" y="432787"/>
                </a:moveTo>
                <a:cubicBezTo>
                  <a:pt x="1046118" y="429814"/>
                  <a:pt x="1032260" y="427833"/>
                  <a:pt x="1033992" y="431053"/>
                </a:cubicBezTo>
                <a:cubicBezTo>
                  <a:pt x="1035477" y="434273"/>
                  <a:pt x="1042158" y="435760"/>
                  <a:pt x="1044138" y="432787"/>
                </a:cubicBezTo>
                <a:lnTo>
                  <a:pt x="1044138" y="432787"/>
                </a:lnTo>
                <a:close/>
                <a:moveTo>
                  <a:pt x="2088224" y="432787"/>
                </a:moveTo>
                <a:cubicBezTo>
                  <a:pt x="2090699" y="430310"/>
                  <a:pt x="2075108" y="430805"/>
                  <a:pt x="2078078" y="432787"/>
                </a:cubicBezTo>
                <a:cubicBezTo>
                  <a:pt x="2081047" y="434769"/>
                  <a:pt x="2085749" y="435264"/>
                  <a:pt x="2088224" y="432787"/>
                </a:cubicBezTo>
                <a:lnTo>
                  <a:pt x="2088224" y="432787"/>
                </a:lnTo>
                <a:close/>
                <a:moveTo>
                  <a:pt x="2108517" y="432787"/>
                </a:moveTo>
                <a:cubicBezTo>
                  <a:pt x="2110992" y="430310"/>
                  <a:pt x="2095401" y="430805"/>
                  <a:pt x="2098370" y="432787"/>
                </a:cubicBezTo>
                <a:cubicBezTo>
                  <a:pt x="2101340" y="434769"/>
                  <a:pt x="2106042" y="435264"/>
                  <a:pt x="2108517" y="432787"/>
                </a:cubicBezTo>
                <a:lnTo>
                  <a:pt x="2108517" y="432787"/>
                </a:lnTo>
                <a:close/>
                <a:moveTo>
                  <a:pt x="2142421" y="432787"/>
                </a:moveTo>
                <a:cubicBezTo>
                  <a:pt x="2147370" y="427833"/>
                  <a:pt x="2115693" y="429567"/>
                  <a:pt x="2122128" y="432787"/>
                </a:cubicBezTo>
                <a:cubicBezTo>
                  <a:pt x="2128562" y="436008"/>
                  <a:pt x="2137471" y="437990"/>
                  <a:pt x="2142421" y="432787"/>
                </a:cubicBezTo>
                <a:lnTo>
                  <a:pt x="2142421" y="432787"/>
                </a:lnTo>
                <a:close/>
                <a:moveTo>
                  <a:pt x="2179789" y="432787"/>
                </a:moveTo>
                <a:cubicBezTo>
                  <a:pt x="2182264" y="430310"/>
                  <a:pt x="2166673" y="430805"/>
                  <a:pt x="2169643" y="432787"/>
                </a:cubicBezTo>
                <a:cubicBezTo>
                  <a:pt x="2172612" y="434769"/>
                  <a:pt x="2177315" y="435264"/>
                  <a:pt x="2179789" y="432787"/>
                </a:cubicBezTo>
                <a:lnTo>
                  <a:pt x="2179789" y="432787"/>
                </a:lnTo>
                <a:close/>
                <a:moveTo>
                  <a:pt x="2594800" y="442944"/>
                </a:moveTo>
                <a:cubicBezTo>
                  <a:pt x="2597275" y="440467"/>
                  <a:pt x="2581685" y="440962"/>
                  <a:pt x="2584654" y="442944"/>
                </a:cubicBezTo>
                <a:cubicBezTo>
                  <a:pt x="2587624" y="444926"/>
                  <a:pt x="2592325" y="445422"/>
                  <a:pt x="2594800" y="442944"/>
                </a:cubicBezTo>
                <a:lnTo>
                  <a:pt x="2594800" y="442944"/>
                </a:lnTo>
                <a:close/>
                <a:moveTo>
                  <a:pt x="2557432" y="446412"/>
                </a:moveTo>
                <a:cubicBezTo>
                  <a:pt x="2561639" y="442201"/>
                  <a:pt x="2535160" y="443687"/>
                  <a:pt x="2540357" y="446412"/>
                </a:cubicBezTo>
                <a:cubicBezTo>
                  <a:pt x="2545553" y="449138"/>
                  <a:pt x="2553225" y="450624"/>
                  <a:pt x="2557432" y="446412"/>
                </a:cubicBezTo>
                <a:lnTo>
                  <a:pt x="2557432" y="446412"/>
                </a:lnTo>
                <a:close/>
                <a:moveTo>
                  <a:pt x="2574508" y="446412"/>
                </a:moveTo>
                <a:cubicBezTo>
                  <a:pt x="2576240" y="444679"/>
                  <a:pt x="2567578" y="446412"/>
                  <a:pt x="2567578" y="446412"/>
                </a:cubicBezTo>
                <a:cubicBezTo>
                  <a:pt x="2567578" y="446412"/>
                  <a:pt x="2572775" y="448147"/>
                  <a:pt x="2574508" y="446412"/>
                </a:cubicBezTo>
                <a:lnTo>
                  <a:pt x="2574508" y="446412"/>
                </a:lnTo>
                <a:close/>
                <a:moveTo>
                  <a:pt x="2523529" y="449881"/>
                </a:moveTo>
                <a:cubicBezTo>
                  <a:pt x="2527736" y="445669"/>
                  <a:pt x="2501256" y="447155"/>
                  <a:pt x="2506452" y="449881"/>
                </a:cubicBezTo>
                <a:cubicBezTo>
                  <a:pt x="2511897" y="452606"/>
                  <a:pt x="2519322" y="454092"/>
                  <a:pt x="2523529" y="449881"/>
                </a:cubicBezTo>
                <a:lnTo>
                  <a:pt x="2523529" y="449881"/>
                </a:lnTo>
                <a:close/>
                <a:moveTo>
                  <a:pt x="2418105" y="453349"/>
                </a:moveTo>
                <a:cubicBezTo>
                  <a:pt x="2427014" y="444431"/>
                  <a:pt x="2370590" y="449385"/>
                  <a:pt x="2382469" y="453349"/>
                </a:cubicBezTo>
                <a:cubicBezTo>
                  <a:pt x="2393853" y="457065"/>
                  <a:pt x="2405731" y="458799"/>
                  <a:pt x="2416372" y="453349"/>
                </a:cubicBezTo>
                <a:cubicBezTo>
                  <a:pt x="2416868" y="453349"/>
                  <a:pt x="2417610" y="453844"/>
                  <a:pt x="2418105" y="453349"/>
                </a:cubicBezTo>
                <a:lnTo>
                  <a:pt x="2418105" y="453349"/>
                </a:lnTo>
                <a:close/>
                <a:moveTo>
                  <a:pt x="2435181" y="453349"/>
                </a:moveTo>
                <a:cubicBezTo>
                  <a:pt x="2436913" y="451615"/>
                  <a:pt x="2428251" y="453349"/>
                  <a:pt x="2428251" y="453349"/>
                </a:cubicBezTo>
                <a:cubicBezTo>
                  <a:pt x="2428251" y="453349"/>
                  <a:pt x="2433449" y="455083"/>
                  <a:pt x="2435181" y="453349"/>
                </a:cubicBezTo>
                <a:lnTo>
                  <a:pt x="2435181" y="453349"/>
                </a:lnTo>
                <a:close/>
                <a:moveTo>
                  <a:pt x="2118911" y="456817"/>
                </a:moveTo>
                <a:cubicBezTo>
                  <a:pt x="2123118" y="455826"/>
                  <a:pt x="2125593" y="452111"/>
                  <a:pt x="2129057" y="449881"/>
                </a:cubicBezTo>
                <a:cubicBezTo>
                  <a:pt x="2131284" y="448642"/>
                  <a:pt x="2138214" y="447651"/>
                  <a:pt x="2135739" y="446412"/>
                </a:cubicBezTo>
                <a:cubicBezTo>
                  <a:pt x="2128810" y="442944"/>
                  <a:pt x="2121386" y="446412"/>
                  <a:pt x="2113714" y="446412"/>
                </a:cubicBezTo>
                <a:cubicBezTo>
                  <a:pt x="2092926" y="446412"/>
                  <a:pt x="2074861" y="444431"/>
                  <a:pt x="2054073" y="446412"/>
                </a:cubicBezTo>
                <a:cubicBezTo>
                  <a:pt x="2043432" y="447403"/>
                  <a:pt x="2033780" y="447403"/>
                  <a:pt x="2023386" y="444679"/>
                </a:cubicBezTo>
                <a:cubicBezTo>
                  <a:pt x="2021654" y="444183"/>
                  <a:pt x="2025119" y="449138"/>
                  <a:pt x="2023386" y="449881"/>
                </a:cubicBezTo>
                <a:cubicBezTo>
                  <a:pt x="2017942" y="452111"/>
                  <a:pt x="2013735" y="444431"/>
                  <a:pt x="2008043" y="443192"/>
                </a:cubicBezTo>
                <a:cubicBezTo>
                  <a:pt x="1986513" y="437742"/>
                  <a:pt x="1967210" y="439724"/>
                  <a:pt x="1945185" y="439724"/>
                </a:cubicBezTo>
                <a:cubicBezTo>
                  <a:pt x="1938999" y="439724"/>
                  <a:pt x="1926625" y="438733"/>
                  <a:pt x="1928110" y="444926"/>
                </a:cubicBezTo>
                <a:cubicBezTo>
                  <a:pt x="1929842" y="452111"/>
                  <a:pt x="1934792" y="455578"/>
                  <a:pt x="1941473" y="456817"/>
                </a:cubicBezTo>
                <a:cubicBezTo>
                  <a:pt x="1923655" y="456817"/>
                  <a:pt x="1907074" y="457560"/>
                  <a:pt x="1917963" y="460286"/>
                </a:cubicBezTo>
                <a:cubicBezTo>
                  <a:pt x="1943948" y="466726"/>
                  <a:pt x="1967705" y="462267"/>
                  <a:pt x="1994432" y="463753"/>
                </a:cubicBezTo>
                <a:cubicBezTo>
                  <a:pt x="1999876" y="463753"/>
                  <a:pt x="2005816" y="467470"/>
                  <a:pt x="2009776" y="463753"/>
                </a:cubicBezTo>
                <a:cubicBezTo>
                  <a:pt x="2020417" y="453101"/>
                  <a:pt x="1982306" y="456817"/>
                  <a:pt x="1967210" y="456817"/>
                </a:cubicBezTo>
                <a:lnTo>
                  <a:pt x="1960034" y="456817"/>
                </a:lnTo>
                <a:cubicBezTo>
                  <a:pt x="1971665" y="455578"/>
                  <a:pt x="1984286" y="452854"/>
                  <a:pt x="1994432" y="453349"/>
                </a:cubicBezTo>
                <a:cubicBezTo>
                  <a:pt x="2032543" y="455083"/>
                  <a:pt x="2065209" y="458551"/>
                  <a:pt x="2103320" y="456817"/>
                </a:cubicBezTo>
                <a:cubicBezTo>
                  <a:pt x="2108517" y="456570"/>
                  <a:pt x="2113466" y="457808"/>
                  <a:pt x="2118663" y="456817"/>
                </a:cubicBezTo>
                <a:lnTo>
                  <a:pt x="2118663" y="456817"/>
                </a:lnTo>
                <a:close/>
                <a:moveTo>
                  <a:pt x="2169890" y="456817"/>
                </a:moveTo>
                <a:cubicBezTo>
                  <a:pt x="2271354" y="446660"/>
                  <a:pt x="2358711" y="444431"/>
                  <a:pt x="2460670" y="439724"/>
                </a:cubicBezTo>
                <a:cubicBezTo>
                  <a:pt x="2492842" y="438237"/>
                  <a:pt x="2521054" y="442696"/>
                  <a:pt x="2552483" y="436256"/>
                </a:cubicBezTo>
                <a:cubicBezTo>
                  <a:pt x="2558422" y="435017"/>
                  <a:pt x="2571043" y="429319"/>
                  <a:pt x="2566094" y="426098"/>
                </a:cubicBezTo>
                <a:cubicBezTo>
                  <a:pt x="2558917" y="421144"/>
                  <a:pt x="2550750" y="431053"/>
                  <a:pt x="2542336" y="432787"/>
                </a:cubicBezTo>
                <a:cubicBezTo>
                  <a:pt x="2495069" y="442201"/>
                  <a:pt x="2452751" y="430310"/>
                  <a:pt x="2404494" y="432787"/>
                </a:cubicBezTo>
                <a:cubicBezTo>
                  <a:pt x="2387171" y="433778"/>
                  <a:pt x="2372570" y="441458"/>
                  <a:pt x="2355247" y="439724"/>
                </a:cubicBezTo>
                <a:cubicBezTo>
                  <a:pt x="2331490" y="437246"/>
                  <a:pt x="2310949" y="439724"/>
                  <a:pt x="2287192" y="439724"/>
                </a:cubicBezTo>
                <a:cubicBezTo>
                  <a:pt x="2279273" y="439724"/>
                  <a:pt x="2272839" y="442449"/>
                  <a:pt x="2265167" y="443192"/>
                </a:cubicBezTo>
                <a:cubicBezTo>
                  <a:pt x="2244874" y="445174"/>
                  <a:pt x="2227304" y="444183"/>
                  <a:pt x="2207259" y="448395"/>
                </a:cubicBezTo>
                <a:cubicBezTo>
                  <a:pt x="2196617" y="450624"/>
                  <a:pt x="2187213" y="447899"/>
                  <a:pt x="2176572" y="446660"/>
                </a:cubicBezTo>
                <a:cubicBezTo>
                  <a:pt x="2165931" y="445669"/>
                  <a:pt x="2142668" y="439724"/>
                  <a:pt x="2145885" y="450128"/>
                </a:cubicBezTo>
                <a:cubicBezTo>
                  <a:pt x="2148608" y="458304"/>
                  <a:pt x="2161229" y="457808"/>
                  <a:pt x="2169643" y="457065"/>
                </a:cubicBezTo>
                <a:lnTo>
                  <a:pt x="2169643" y="457065"/>
                </a:lnTo>
                <a:close/>
                <a:moveTo>
                  <a:pt x="2356979" y="456817"/>
                </a:moveTo>
                <a:cubicBezTo>
                  <a:pt x="2369600" y="444183"/>
                  <a:pt x="2323818" y="451119"/>
                  <a:pt x="2306000" y="453349"/>
                </a:cubicBezTo>
                <a:cubicBezTo>
                  <a:pt x="2302288" y="453844"/>
                  <a:pt x="2292389" y="455083"/>
                  <a:pt x="2295853" y="456817"/>
                </a:cubicBezTo>
                <a:cubicBezTo>
                  <a:pt x="2311197" y="464497"/>
                  <a:pt x="2328025" y="459047"/>
                  <a:pt x="2345101" y="456817"/>
                </a:cubicBezTo>
                <a:cubicBezTo>
                  <a:pt x="2349308" y="456322"/>
                  <a:pt x="2354009" y="459790"/>
                  <a:pt x="2356979" y="456817"/>
                </a:cubicBezTo>
                <a:lnTo>
                  <a:pt x="2356979" y="456817"/>
                </a:lnTo>
                <a:close/>
                <a:moveTo>
                  <a:pt x="2210723" y="463753"/>
                </a:moveTo>
                <a:cubicBezTo>
                  <a:pt x="2214188" y="460286"/>
                  <a:pt x="2192905" y="461524"/>
                  <a:pt x="2197112" y="463753"/>
                </a:cubicBezTo>
                <a:cubicBezTo>
                  <a:pt x="2201319" y="465736"/>
                  <a:pt x="2207259" y="466974"/>
                  <a:pt x="2210723" y="463753"/>
                </a:cubicBezTo>
                <a:lnTo>
                  <a:pt x="2210723" y="463753"/>
                </a:lnTo>
                <a:close/>
                <a:moveTo>
                  <a:pt x="2091689" y="467222"/>
                </a:moveTo>
                <a:cubicBezTo>
                  <a:pt x="2102330" y="456570"/>
                  <a:pt x="2064219" y="460533"/>
                  <a:pt x="2049124" y="460533"/>
                </a:cubicBezTo>
                <a:cubicBezTo>
                  <a:pt x="2039472" y="460533"/>
                  <a:pt x="2013240" y="459542"/>
                  <a:pt x="2021902" y="464001"/>
                </a:cubicBezTo>
                <a:cubicBezTo>
                  <a:pt x="2034770" y="470442"/>
                  <a:pt x="2048381" y="466726"/>
                  <a:pt x="2062735" y="467470"/>
                </a:cubicBezTo>
                <a:cubicBezTo>
                  <a:pt x="2072881" y="467965"/>
                  <a:pt x="2084512" y="474654"/>
                  <a:pt x="2091689" y="467470"/>
                </a:cubicBezTo>
                <a:lnTo>
                  <a:pt x="2091689" y="467470"/>
                </a:lnTo>
                <a:close/>
                <a:moveTo>
                  <a:pt x="2135986" y="467222"/>
                </a:moveTo>
                <a:cubicBezTo>
                  <a:pt x="2137719" y="465488"/>
                  <a:pt x="2129305" y="467222"/>
                  <a:pt x="2129305" y="467222"/>
                </a:cubicBezTo>
                <a:cubicBezTo>
                  <a:pt x="2129305" y="467222"/>
                  <a:pt x="2134502" y="468956"/>
                  <a:pt x="2135986" y="467222"/>
                </a:cubicBezTo>
                <a:lnTo>
                  <a:pt x="2135986" y="467222"/>
                </a:lnTo>
                <a:close/>
                <a:moveTo>
                  <a:pt x="125768" y="487536"/>
                </a:moveTo>
                <a:cubicBezTo>
                  <a:pt x="167343" y="483324"/>
                  <a:pt x="203227" y="481591"/>
                  <a:pt x="244802" y="477379"/>
                </a:cubicBezTo>
                <a:cubicBezTo>
                  <a:pt x="281181" y="473663"/>
                  <a:pt x="311867" y="463753"/>
                  <a:pt x="348493" y="463753"/>
                </a:cubicBezTo>
                <a:cubicBezTo>
                  <a:pt x="536572" y="463753"/>
                  <a:pt x="697924" y="467222"/>
                  <a:pt x="886003" y="467222"/>
                </a:cubicBezTo>
                <a:cubicBezTo>
                  <a:pt x="1113926" y="467222"/>
                  <a:pt x="1309429" y="463753"/>
                  <a:pt x="1537350" y="463753"/>
                </a:cubicBezTo>
                <a:cubicBezTo>
                  <a:pt x="1563088" y="463753"/>
                  <a:pt x="1584865" y="454340"/>
                  <a:pt x="1610355" y="457065"/>
                </a:cubicBezTo>
                <a:cubicBezTo>
                  <a:pt x="1703405" y="466479"/>
                  <a:pt x="1783833" y="453597"/>
                  <a:pt x="1877378" y="453597"/>
                </a:cubicBezTo>
                <a:cubicBezTo>
                  <a:pt x="1883564" y="453597"/>
                  <a:pt x="1896433" y="456074"/>
                  <a:pt x="1894453" y="450128"/>
                </a:cubicBezTo>
                <a:cubicBezTo>
                  <a:pt x="1893464" y="446908"/>
                  <a:pt x="1885050" y="445422"/>
                  <a:pt x="1887771" y="443439"/>
                </a:cubicBezTo>
                <a:cubicBezTo>
                  <a:pt x="1891731" y="440467"/>
                  <a:pt x="1905837" y="442201"/>
                  <a:pt x="1901383" y="439972"/>
                </a:cubicBezTo>
                <a:cubicBezTo>
                  <a:pt x="1888514" y="433530"/>
                  <a:pt x="1874903" y="444183"/>
                  <a:pt x="1860550" y="443439"/>
                </a:cubicBezTo>
                <a:cubicBezTo>
                  <a:pt x="1834812" y="442201"/>
                  <a:pt x="1812540" y="435017"/>
                  <a:pt x="1787298" y="439972"/>
                </a:cubicBezTo>
                <a:cubicBezTo>
                  <a:pt x="1754631" y="446660"/>
                  <a:pt x="1725430" y="438485"/>
                  <a:pt x="1692021" y="439972"/>
                </a:cubicBezTo>
                <a:cubicBezTo>
                  <a:pt x="1670491" y="440962"/>
                  <a:pt x="1652178" y="445422"/>
                  <a:pt x="1630895" y="443439"/>
                </a:cubicBezTo>
                <a:cubicBezTo>
                  <a:pt x="1617779" y="442201"/>
                  <a:pt x="1606643" y="443439"/>
                  <a:pt x="1593527" y="443439"/>
                </a:cubicBezTo>
                <a:cubicBezTo>
                  <a:pt x="1501962" y="443439"/>
                  <a:pt x="1422771" y="434273"/>
                  <a:pt x="1331701" y="443439"/>
                </a:cubicBezTo>
                <a:cubicBezTo>
                  <a:pt x="1304479" y="446165"/>
                  <a:pt x="1280722" y="437246"/>
                  <a:pt x="1253500" y="439972"/>
                </a:cubicBezTo>
                <a:cubicBezTo>
                  <a:pt x="1191879" y="446165"/>
                  <a:pt x="1138673" y="443439"/>
                  <a:pt x="1076557" y="443439"/>
                </a:cubicBezTo>
                <a:cubicBezTo>
                  <a:pt x="986725" y="443439"/>
                  <a:pt x="909513" y="444431"/>
                  <a:pt x="819680" y="439972"/>
                </a:cubicBezTo>
                <a:cubicBezTo>
                  <a:pt x="789736" y="438485"/>
                  <a:pt x="764494" y="433530"/>
                  <a:pt x="734550" y="429814"/>
                </a:cubicBezTo>
                <a:cubicBezTo>
                  <a:pt x="730838" y="429319"/>
                  <a:pt x="720939" y="428081"/>
                  <a:pt x="724404" y="426346"/>
                </a:cubicBezTo>
                <a:cubicBezTo>
                  <a:pt x="740984" y="417923"/>
                  <a:pt x="792706" y="429814"/>
                  <a:pt x="777115" y="419410"/>
                </a:cubicBezTo>
                <a:cubicBezTo>
                  <a:pt x="762267" y="409500"/>
                  <a:pt x="743954" y="421144"/>
                  <a:pt x="726136" y="419410"/>
                </a:cubicBezTo>
                <a:cubicBezTo>
                  <a:pt x="714752" y="418419"/>
                  <a:pt x="704606" y="416189"/>
                  <a:pt x="693717" y="419410"/>
                </a:cubicBezTo>
                <a:cubicBezTo>
                  <a:pt x="691490" y="420153"/>
                  <a:pt x="695697" y="424612"/>
                  <a:pt x="693717" y="426346"/>
                </a:cubicBezTo>
                <a:cubicBezTo>
                  <a:pt x="682581" y="435264"/>
                  <a:pt x="667237" y="426346"/>
                  <a:pt x="652884" y="426346"/>
                </a:cubicBezTo>
                <a:cubicBezTo>
                  <a:pt x="645707" y="426346"/>
                  <a:pt x="638778" y="426594"/>
                  <a:pt x="632592" y="422878"/>
                </a:cubicBezTo>
                <a:cubicBezTo>
                  <a:pt x="630364" y="421639"/>
                  <a:pt x="637788" y="417923"/>
                  <a:pt x="636056" y="416189"/>
                </a:cubicBezTo>
                <a:cubicBezTo>
                  <a:pt x="630859" y="410987"/>
                  <a:pt x="623188" y="421639"/>
                  <a:pt x="615763" y="422878"/>
                </a:cubicBezTo>
                <a:cubicBezTo>
                  <a:pt x="612051" y="423621"/>
                  <a:pt x="609081" y="420896"/>
                  <a:pt x="605617" y="419410"/>
                </a:cubicBezTo>
                <a:cubicBezTo>
                  <a:pt x="604132" y="418666"/>
                  <a:pt x="610567" y="416685"/>
                  <a:pt x="609081" y="415942"/>
                </a:cubicBezTo>
                <a:cubicBezTo>
                  <a:pt x="595718" y="409253"/>
                  <a:pt x="581364" y="413959"/>
                  <a:pt x="566516" y="412473"/>
                </a:cubicBezTo>
                <a:cubicBezTo>
                  <a:pt x="534592" y="409253"/>
                  <a:pt x="506875" y="409005"/>
                  <a:pt x="474704" y="409005"/>
                </a:cubicBezTo>
                <a:cubicBezTo>
                  <a:pt x="344781" y="409005"/>
                  <a:pt x="233171" y="409748"/>
                  <a:pt x="103991" y="422630"/>
                </a:cubicBezTo>
                <a:cubicBezTo>
                  <a:pt x="98546" y="423126"/>
                  <a:pt x="83698" y="421639"/>
                  <a:pt x="88647" y="419162"/>
                </a:cubicBezTo>
                <a:cubicBezTo>
                  <a:pt x="101021" y="412969"/>
                  <a:pt x="114879" y="417428"/>
                  <a:pt x="127747" y="412226"/>
                </a:cubicBezTo>
                <a:cubicBezTo>
                  <a:pt x="133192" y="409996"/>
                  <a:pt x="135667" y="403803"/>
                  <a:pt x="141359" y="402068"/>
                </a:cubicBezTo>
                <a:cubicBezTo>
                  <a:pt x="169571" y="392655"/>
                  <a:pt x="196792" y="398353"/>
                  <a:pt x="226489" y="395132"/>
                </a:cubicBezTo>
                <a:cubicBezTo>
                  <a:pt x="378685" y="379773"/>
                  <a:pt x="510587" y="391664"/>
                  <a:pt x="663525" y="391664"/>
                </a:cubicBezTo>
                <a:cubicBezTo>
                  <a:pt x="711783" y="391664"/>
                  <a:pt x="847645" y="401573"/>
                  <a:pt x="801368" y="388195"/>
                </a:cubicBezTo>
                <a:cubicBezTo>
                  <a:pt x="763505" y="377295"/>
                  <a:pt x="728116" y="392159"/>
                  <a:pt x="689015" y="388195"/>
                </a:cubicBezTo>
                <a:cubicBezTo>
                  <a:pt x="574683" y="376800"/>
                  <a:pt x="475694" y="383736"/>
                  <a:pt x="360867" y="378039"/>
                </a:cubicBezTo>
                <a:cubicBezTo>
                  <a:pt x="354432" y="377791"/>
                  <a:pt x="339337" y="375809"/>
                  <a:pt x="343791" y="371350"/>
                </a:cubicBezTo>
                <a:cubicBezTo>
                  <a:pt x="352700" y="362432"/>
                  <a:pt x="367054" y="371350"/>
                  <a:pt x="379427" y="371350"/>
                </a:cubicBezTo>
                <a:cubicBezTo>
                  <a:pt x="560329" y="371350"/>
                  <a:pt x="715742" y="386462"/>
                  <a:pt x="896397" y="378039"/>
                </a:cubicBezTo>
                <a:cubicBezTo>
                  <a:pt x="1035477" y="371597"/>
                  <a:pt x="1155006" y="374570"/>
                  <a:pt x="1294332" y="374570"/>
                </a:cubicBezTo>
                <a:cubicBezTo>
                  <a:pt x="1320565" y="374570"/>
                  <a:pt x="1343332" y="372836"/>
                  <a:pt x="1369070" y="367881"/>
                </a:cubicBezTo>
                <a:cubicBezTo>
                  <a:pt x="1413367" y="358963"/>
                  <a:pt x="1453210" y="368872"/>
                  <a:pt x="1498250" y="364413"/>
                </a:cubicBezTo>
                <a:cubicBezTo>
                  <a:pt x="1593527" y="354999"/>
                  <a:pt x="1676430" y="365900"/>
                  <a:pt x="1771954" y="360945"/>
                </a:cubicBezTo>
                <a:cubicBezTo>
                  <a:pt x="1917469" y="353761"/>
                  <a:pt x="2042937" y="371102"/>
                  <a:pt x="2188450" y="364413"/>
                </a:cubicBezTo>
                <a:cubicBezTo>
                  <a:pt x="2384944" y="355495"/>
                  <a:pt x="2553967" y="353266"/>
                  <a:pt x="2749718" y="333695"/>
                </a:cubicBezTo>
                <a:cubicBezTo>
                  <a:pt x="2780652" y="330722"/>
                  <a:pt x="2807626" y="329483"/>
                  <a:pt x="2838066" y="323537"/>
                </a:cubicBezTo>
                <a:cubicBezTo>
                  <a:pt x="2893747" y="312390"/>
                  <a:pt x="2944479" y="320317"/>
                  <a:pt x="2999665" y="306444"/>
                </a:cubicBezTo>
                <a:cubicBezTo>
                  <a:pt x="3013771" y="302976"/>
                  <a:pt x="3025402" y="298269"/>
                  <a:pt x="3038766" y="292819"/>
                </a:cubicBezTo>
                <a:cubicBezTo>
                  <a:pt x="3045200" y="290341"/>
                  <a:pt x="3051882" y="287369"/>
                  <a:pt x="3054109" y="280928"/>
                </a:cubicBezTo>
                <a:cubicBezTo>
                  <a:pt x="3056831" y="273000"/>
                  <a:pt x="3055594" y="263339"/>
                  <a:pt x="3062771" y="258880"/>
                </a:cubicBezTo>
                <a:cubicBezTo>
                  <a:pt x="3071432" y="253429"/>
                  <a:pt x="3086528" y="251943"/>
                  <a:pt x="3086528" y="241786"/>
                </a:cubicBezTo>
                <a:cubicBezTo>
                  <a:pt x="3086528" y="224445"/>
                  <a:pt x="3065988" y="215774"/>
                  <a:pt x="3061038" y="199176"/>
                </a:cubicBezTo>
                <a:cubicBezTo>
                  <a:pt x="3053119" y="172669"/>
                  <a:pt x="3064256" y="144923"/>
                  <a:pt x="3050892" y="120893"/>
                </a:cubicBezTo>
                <a:cubicBezTo>
                  <a:pt x="3045200" y="110736"/>
                  <a:pt x="3041983" y="101074"/>
                  <a:pt x="3037281" y="90174"/>
                </a:cubicBezTo>
                <a:cubicBezTo>
                  <a:pt x="3028619" y="70603"/>
                  <a:pt x="3008822" y="58712"/>
                  <a:pt x="2988034" y="54501"/>
                </a:cubicBezTo>
                <a:cubicBezTo>
                  <a:pt x="2978630" y="52519"/>
                  <a:pt x="2971701" y="47069"/>
                  <a:pt x="2964276" y="40876"/>
                </a:cubicBezTo>
                <a:cubicBezTo>
                  <a:pt x="2957100" y="35178"/>
                  <a:pt x="2949181" y="33196"/>
                  <a:pt x="2940520" y="30718"/>
                </a:cubicBezTo>
                <a:cubicBezTo>
                  <a:pt x="2918247" y="24030"/>
                  <a:pt x="2900429" y="13625"/>
                  <a:pt x="2877661" y="10157"/>
                </a:cubicBezTo>
                <a:cubicBezTo>
                  <a:pt x="2836828" y="3964"/>
                  <a:pt x="2801440" y="0"/>
                  <a:pt x="2760359" y="0"/>
                </a:cubicBezTo>
                <a:cubicBezTo>
                  <a:pt x="2603709" y="0"/>
                  <a:pt x="2469827" y="20314"/>
                  <a:pt x="2313177" y="20314"/>
                </a:cubicBezTo>
                <a:cubicBezTo>
                  <a:pt x="2290409" y="20314"/>
                  <a:pt x="2271106" y="15855"/>
                  <a:pt x="2248587" y="16846"/>
                </a:cubicBezTo>
                <a:cubicBezTo>
                  <a:pt x="2090946" y="24773"/>
                  <a:pt x="1955579" y="20562"/>
                  <a:pt x="1797939" y="13377"/>
                </a:cubicBezTo>
                <a:cubicBezTo>
                  <a:pt x="1744485" y="10900"/>
                  <a:pt x="1698455" y="7432"/>
                  <a:pt x="1644753" y="9909"/>
                </a:cubicBezTo>
                <a:cubicBezTo>
                  <a:pt x="1478947" y="17589"/>
                  <a:pt x="1336403" y="9909"/>
                  <a:pt x="1170349" y="9909"/>
                </a:cubicBezTo>
                <a:cubicBezTo>
                  <a:pt x="961483" y="9909"/>
                  <a:pt x="782065" y="19323"/>
                  <a:pt x="573446" y="9909"/>
                </a:cubicBezTo>
                <a:cubicBezTo>
                  <a:pt x="406154" y="2478"/>
                  <a:pt x="261383" y="0"/>
                  <a:pt x="94339" y="16846"/>
                </a:cubicBezTo>
                <a:cubicBezTo>
                  <a:pt x="70582" y="19323"/>
                  <a:pt x="43112" y="23039"/>
                  <a:pt x="31481" y="44096"/>
                </a:cubicBezTo>
                <a:cubicBezTo>
                  <a:pt x="9951" y="82990"/>
                  <a:pt x="12921" y="124609"/>
                  <a:pt x="4259" y="168210"/>
                </a:cubicBezTo>
                <a:cubicBezTo>
                  <a:pt x="-4155" y="209829"/>
                  <a:pt x="547" y="248475"/>
                  <a:pt x="12673" y="289103"/>
                </a:cubicBezTo>
                <a:cubicBezTo>
                  <a:pt x="22077" y="320565"/>
                  <a:pt x="2279" y="352274"/>
                  <a:pt x="14405" y="382746"/>
                </a:cubicBezTo>
                <a:cubicBezTo>
                  <a:pt x="17128" y="389929"/>
                  <a:pt x="23809" y="395132"/>
                  <a:pt x="31481" y="396371"/>
                </a:cubicBezTo>
                <a:cubicBezTo>
                  <a:pt x="34451" y="396866"/>
                  <a:pt x="36925" y="397857"/>
                  <a:pt x="39895" y="398105"/>
                </a:cubicBezTo>
                <a:cubicBezTo>
                  <a:pt x="47567" y="398848"/>
                  <a:pt x="54991" y="394637"/>
                  <a:pt x="61920" y="398105"/>
                </a:cubicBezTo>
                <a:cubicBezTo>
                  <a:pt x="64147" y="399096"/>
                  <a:pt x="59940" y="403555"/>
                  <a:pt x="61920" y="404794"/>
                </a:cubicBezTo>
                <a:cubicBezTo>
                  <a:pt x="65137" y="407023"/>
                  <a:pt x="74046" y="406527"/>
                  <a:pt x="72066" y="409996"/>
                </a:cubicBezTo>
                <a:cubicBezTo>
                  <a:pt x="68354" y="416437"/>
                  <a:pt x="57961" y="412721"/>
                  <a:pt x="51774" y="416932"/>
                </a:cubicBezTo>
                <a:cubicBezTo>
                  <a:pt x="44349" y="421887"/>
                  <a:pt x="83450" y="421392"/>
                  <a:pt x="75531" y="425355"/>
                </a:cubicBezTo>
                <a:cubicBezTo>
                  <a:pt x="60930" y="432540"/>
                  <a:pt x="22325" y="427089"/>
                  <a:pt x="31233" y="440715"/>
                </a:cubicBezTo>
                <a:cubicBezTo>
                  <a:pt x="33214" y="443439"/>
                  <a:pt x="39647" y="444679"/>
                  <a:pt x="37915" y="447651"/>
                </a:cubicBezTo>
                <a:cubicBezTo>
                  <a:pt x="34203" y="454340"/>
                  <a:pt x="17128" y="457560"/>
                  <a:pt x="22572" y="463010"/>
                </a:cubicBezTo>
                <a:cubicBezTo>
                  <a:pt x="31233" y="471681"/>
                  <a:pt x="45092" y="468460"/>
                  <a:pt x="56476" y="473168"/>
                </a:cubicBezTo>
                <a:cubicBezTo>
                  <a:pt x="79491" y="482334"/>
                  <a:pt x="101516" y="489270"/>
                  <a:pt x="126263" y="486793"/>
                </a:cubicBezTo>
                <a:lnTo>
                  <a:pt x="126263" y="486793"/>
                </a:lnTo>
                <a:close/>
                <a:moveTo>
                  <a:pt x="598440" y="419410"/>
                </a:moveTo>
                <a:cubicBezTo>
                  <a:pt x="604627" y="425851"/>
                  <a:pt x="564536" y="422135"/>
                  <a:pt x="572950" y="419410"/>
                </a:cubicBezTo>
                <a:cubicBezTo>
                  <a:pt x="581364" y="416437"/>
                  <a:pt x="592253" y="412969"/>
                  <a:pt x="598440" y="419410"/>
                </a:cubicBezTo>
                <a:lnTo>
                  <a:pt x="598440" y="419410"/>
                </a:lnTo>
                <a:close/>
                <a:moveTo>
                  <a:pt x="1669749" y="494225"/>
                </a:moveTo>
                <a:cubicBezTo>
                  <a:pt x="1671481" y="492490"/>
                  <a:pt x="1662819" y="494225"/>
                  <a:pt x="1662819" y="494225"/>
                </a:cubicBezTo>
                <a:cubicBezTo>
                  <a:pt x="1662819" y="494225"/>
                  <a:pt x="1668016" y="495959"/>
                  <a:pt x="1669749" y="494225"/>
                </a:cubicBezTo>
                <a:lnTo>
                  <a:pt x="1669749" y="494225"/>
                </a:lnTo>
                <a:close/>
                <a:moveTo>
                  <a:pt x="1683360" y="494225"/>
                </a:moveTo>
                <a:cubicBezTo>
                  <a:pt x="1685092" y="492490"/>
                  <a:pt x="1676678" y="494225"/>
                  <a:pt x="1676678" y="494225"/>
                </a:cubicBezTo>
                <a:cubicBezTo>
                  <a:pt x="1676678" y="494225"/>
                  <a:pt x="1681874" y="495959"/>
                  <a:pt x="1683360" y="494225"/>
                </a:cubicBezTo>
                <a:lnTo>
                  <a:pt x="1683360" y="494225"/>
                </a:lnTo>
                <a:close/>
                <a:moveTo>
                  <a:pt x="2554215" y="494225"/>
                </a:moveTo>
                <a:cubicBezTo>
                  <a:pt x="2556690" y="491747"/>
                  <a:pt x="2541099" y="492243"/>
                  <a:pt x="2544069" y="494225"/>
                </a:cubicBezTo>
                <a:cubicBezTo>
                  <a:pt x="2547038" y="496206"/>
                  <a:pt x="2551740" y="496702"/>
                  <a:pt x="2554215" y="494225"/>
                </a:cubicBezTo>
                <a:lnTo>
                  <a:pt x="2554215" y="494225"/>
                </a:lnTo>
                <a:close/>
                <a:moveTo>
                  <a:pt x="1469296" y="497693"/>
                </a:moveTo>
                <a:cubicBezTo>
                  <a:pt x="1471771" y="495216"/>
                  <a:pt x="1456180" y="495711"/>
                  <a:pt x="1459149" y="497693"/>
                </a:cubicBezTo>
                <a:cubicBezTo>
                  <a:pt x="1462119" y="499675"/>
                  <a:pt x="1466821" y="500170"/>
                  <a:pt x="1469296" y="497693"/>
                </a:cubicBezTo>
                <a:lnTo>
                  <a:pt x="1469296" y="497693"/>
                </a:lnTo>
                <a:close/>
                <a:moveTo>
                  <a:pt x="1482907" y="497693"/>
                </a:moveTo>
                <a:cubicBezTo>
                  <a:pt x="1484639" y="495959"/>
                  <a:pt x="1475977" y="497693"/>
                  <a:pt x="1475977" y="497693"/>
                </a:cubicBezTo>
                <a:cubicBezTo>
                  <a:pt x="1475977" y="497693"/>
                  <a:pt x="1481175" y="499427"/>
                  <a:pt x="1482907" y="497693"/>
                </a:cubicBezTo>
                <a:lnTo>
                  <a:pt x="1482907" y="497693"/>
                </a:lnTo>
                <a:close/>
                <a:moveTo>
                  <a:pt x="1588330" y="497693"/>
                </a:moveTo>
                <a:cubicBezTo>
                  <a:pt x="1601446" y="484563"/>
                  <a:pt x="1553931" y="492243"/>
                  <a:pt x="1535618" y="494225"/>
                </a:cubicBezTo>
                <a:cubicBezTo>
                  <a:pt x="1531411" y="494720"/>
                  <a:pt x="1519780" y="495711"/>
                  <a:pt x="1523740" y="497693"/>
                </a:cubicBezTo>
                <a:cubicBezTo>
                  <a:pt x="1539578" y="505620"/>
                  <a:pt x="1556901" y="499675"/>
                  <a:pt x="1574719" y="497693"/>
                </a:cubicBezTo>
                <a:cubicBezTo>
                  <a:pt x="1579421" y="497197"/>
                  <a:pt x="1584865" y="501161"/>
                  <a:pt x="1588330" y="497693"/>
                </a:cubicBezTo>
                <a:lnTo>
                  <a:pt x="1588330" y="497693"/>
                </a:lnTo>
                <a:close/>
                <a:moveTo>
                  <a:pt x="1649456" y="497693"/>
                </a:moveTo>
                <a:cubicBezTo>
                  <a:pt x="1651930" y="495959"/>
                  <a:pt x="1647228" y="491747"/>
                  <a:pt x="1644259" y="491004"/>
                </a:cubicBezTo>
                <a:cubicBezTo>
                  <a:pt x="1631638" y="486793"/>
                  <a:pt x="1595754" y="490261"/>
                  <a:pt x="1606890" y="497693"/>
                </a:cubicBezTo>
                <a:cubicBezTo>
                  <a:pt x="1617284" y="504629"/>
                  <a:pt x="1630648" y="501161"/>
                  <a:pt x="1642527" y="497693"/>
                </a:cubicBezTo>
                <a:cubicBezTo>
                  <a:pt x="1644753" y="496949"/>
                  <a:pt x="1647476" y="498932"/>
                  <a:pt x="1649456" y="497693"/>
                </a:cubicBezTo>
                <a:lnTo>
                  <a:pt x="1649456" y="497693"/>
                </a:lnTo>
                <a:close/>
                <a:moveTo>
                  <a:pt x="1448756" y="501161"/>
                </a:moveTo>
                <a:cubicBezTo>
                  <a:pt x="1451230" y="499427"/>
                  <a:pt x="1446528" y="495216"/>
                  <a:pt x="1443559" y="494225"/>
                </a:cubicBezTo>
                <a:cubicBezTo>
                  <a:pt x="1425988" y="488279"/>
                  <a:pt x="1408417" y="490013"/>
                  <a:pt x="1390847" y="495959"/>
                </a:cubicBezTo>
                <a:cubicBezTo>
                  <a:pt x="1387877" y="496949"/>
                  <a:pt x="1380948" y="494968"/>
                  <a:pt x="1382433" y="497693"/>
                </a:cubicBezTo>
                <a:cubicBezTo>
                  <a:pt x="1389610" y="512061"/>
                  <a:pt x="1412130" y="501161"/>
                  <a:pt x="1428463" y="501161"/>
                </a:cubicBezTo>
                <a:cubicBezTo>
                  <a:pt x="1435640" y="501161"/>
                  <a:pt x="1442816" y="505125"/>
                  <a:pt x="1448756" y="501161"/>
                </a:cubicBezTo>
                <a:lnTo>
                  <a:pt x="1448756" y="501161"/>
                </a:lnTo>
                <a:close/>
                <a:moveTo>
                  <a:pt x="2094906" y="501161"/>
                </a:moveTo>
                <a:cubicBezTo>
                  <a:pt x="2104558" y="491500"/>
                  <a:pt x="2042689" y="496702"/>
                  <a:pt x="2055805" y="501161"/>
                </a:cubicBezTo>
                <a:cubicBezTo>
                  <a:pt x="2057043" y="501657"/>
                  <a:pt x="2058280" y="501905"/>
                  <a:pt x="2059270" y="502152"/>
                </a:cubicBezTo>
                <a:cubicBezTo>
                  <a:pt x="2052093" y="501657"/>
                  <a:pt x="2043927" y="501657"/>
                  <a:pt x="2038730" y="501161"/>
                </a:cubicBezTo>
                <a:cubicBezTo>
                  <a:pt x="2031800" y="500418"/>
                  <a:pt x="2014230" y="504134"/>
                  <a:pt x="2019922" y="507850"/>
                </a:cubicBezTo>
                <a:cubicBezTo>
                  <a:pt x="2030811" y="515282"/>
                  <a:pt x="2044174" y="509832"/>
                  <a:pt x="2057290" y="511318"/>
                </a:cubicBezTo>
                <a:cubicBezTo>
                  <a:pt x="2063230" y="511814"/>
                  <a:pt x="2070901" y="516273"/>
                  <a:pt x="2074366" y="511318"/>
                </a:cubicBezTo>
                <a:cubicBezTo>
                  <a:pt x="2076346" y="508098"/>
                  <a:pt x="2075356" y="506116"/>
                  <a:pt x="2072633" y="504629"/>
                </a:cubicBezTo>
                <a:cubicBezTo>
                  <a:pt x="2079563" y="505125"/>
                  <a:pt x="2086492" y="504134"/>
                  <a:pt x="2093174" y="500913"/>
                </a:cubicBezTo>
                <a:cubicBezTo>
                  <a:pt x="2093669" y="500666"/>
                  <a:pt x="2094411" y="501409"/>
                  <a:pt x="2094906" y="500913"/>
                </a:cubicBezTo>
                <a:lnTo>
                  <a:pt x="2094906" y="500913"/>
                </a:lnTo>
                <a:close/>
                <a:moveTo>
                  <a:pt x="2111982" y="501161"/>
                </a:moveTo>
                <a:cubicBezTo>
                  <a:pt x="2113714" y="499427"/>
                  <a:pt x="2105052" y="501161"/>
                  <a:pt x="2105052" y="501161"/>
                </a:cubicBezTo>
                <a:cubicBezTo>
                  <a:pt x="2105052" y="501161"/>
                  <a:pt x="2110249" y="502895"/>
                  <a:pt x="2111982" y="501161"/>
                </a:cubicBezTo>
                <a:lnTo>
                  <a:pt x="2111982" y="501161"/>
                </a:lnTo>
                <a:close/>
                <a:moveTo>
                  <a:pt x="2465619" y="501161"/>
                </a:moveTo>
                <a:cubicBezTo>
                  <a:pt x="2470817" y="500666"/>
                  <a:pt x="2483933" y="496702"/>
                  <a:pt x="2479231" y="494225"/>
                </a:cubicBezTo>
                <a:cubicBezTo>
                  <a:pt x="2468094" y="488527"/>
                  <a:pt x="2455226" y="489518"/>
                  <a:pt x="2443595" y="494225"/>
                </a:cubicBezTo>
                <a:cubicBezTo>
                  <a:pt x="2441368" y="495216"/>
                  <a:pt x="2436665" y="497445"/>
                  <a:pt x="2438645" y="499427"/>
                </a:cubicBezTo>
                <a:cubicBezTo>
                  <a:pt x="2443595" y="504382"/>
                  <a:pt x="2452009" y="500170"/>
                  <a:pt x="2458938" y="499427"/>
                </a:cubicBezTo>
                <a:cubicBezTo>
                  <a:pt x="2461412" y="499427"/>
                  <a:pt x="2463393" y="501409"/>
                  <a:pt x="2465867" y="501161"/>
                </a:cubicBezTo>
                <a:lnTo>
                  <a:pt x="2465867" y="501161"/>
                </a:lnTo>
                <a:close/>
                <a:moveTo>
                  <a:pt x="1734339" y="504629"/>
                </a:moveTo>
                <a:cubicBezTo>
                  <a:pt x="1739288" y="499675"/>
                  <a:pt x="1722460" y="496206"/>
                  <a:pt x="1715531" y="497941"/>
                </a:cubicBezTo>
                <a:cubicBezTo>
                  <a:pt x="1713304" y="498436"/>
                  <a:pt x="1713304" y="503638"/>
                  <a:pt x="1715531" y="504629"/>
                </a:cubicBezTo>
                <a:cubicBezTo>
                  <a:pt x="1721470" y="507602"/>
                  <a:pt x="1729637" y="509336"/>
                  <a:pt x="1734339" y="504629"/>
                </a:cubicBezTo>
                <a:lnTo>
                  <a:pt x="1734339" y="504629"/>
                </a:lnTo>
                <a:close/>
                <a:moveTo>
                  <a:pt x="1754631" y="504629"/>
                </a:moveTo>
                <a:cubicBezTo>
                  <a:pt x="1758344" y="500913"/>
                  <a:pt x="1737061" y="499922"/>
                  <a:pt x="1739288" y="504629"/>
                </a:cubicBezTo>
                <a:cubicBezTo>
                  <a:pt x="1741763" y="509336"/>
                  <a:pt x="1750672" y="508345"/>
                  <a:pt x="1754631" y="504629"/>
                </a:cubicBezTo>
                <a:lnTo>
                  <a:pt x="1754631" y="504629"/>
                </a:lnTo>
                <a:close/>
                <a:moveTo>
                  <a:pt x="1819222" y="504629"/>
                </a:moveTo>
                <a:cubicBezTo>
                  <a:pt x="1822934" y="500913"/>
                  <a:pt x="1801404" y="499922"/>
                  <a:pt x="1803878" y="504629"/>
                </a:cubicBezTo>
                <a:cubicBezTo>
                  <a:pt x="1806353" y="509336"/>
                  <a:pt x="1815262" y="508345"/>
                  <a:pt x="1819222" y="504629"/>
                </a:cubicBezTo>
                <a:lnTo>
                  <a:pt x="1819222" y="504629"/>
                </a:lnTo>
                <a:close/>
                <a:moveTo>
                  <a:pt x="2397317" y="504629"/>
                </a:moveTo>
                <a:cubicBezTo>
                  <a:pt x="2400535" y="503886"/>
                  <a:pt x="2407216" y="499427"/>
                  <a:pt x="2403999" y="497941"/>
                </a:cubicBezTo>
                <a:cubicBezTo>
                  <a:pt x="2392863" y="492243"/>
                  <a:pt x="2357722" y="494473"/>
                  <a:pt x="2368363" y="501409"/>
                </a:cubicBezTo>
                <a:cubicBezTo>
                  <a:pt x="2376777" y="507107"/>
                  <a:pt x="2387419" y="506859"/>
                  <a:pt x="2397317" y="504877"/>
                </a:cubicBezTo>
                <a:lnTo>
                  <a:pt x="2397317" y="504877"/>
                </a:lnTo>
                <a:close/>
                <a:moveTo>
                  <a:pt x="1063936" y="508098"/>
                </a:moveTo>
                <a:cubicBezTo>
                  <a:pt x="1068638" y="506364"/>
                  <a:pt x="1058491" y="499675"/>
                  <a:pt x="1053789" y="497941"/>
                </a:cubicBezTo>
                <a:cubicBezTo>
                  <a:pt x="1035724" y="491500"/>
                  <a:pt x="1017906" y="493729"/>
                  <a:pt x="999346" y="497941"/>
                </a:cubicBezTo>
                <a:cubicBezTo>
                  <a:pt x="994644" y="498932"/>
                  <a:pt x="984497" y="500913"/>
                  <a:pt x="987467" y="504877"/>
                </a:cubicBezTo>
                <a:cubicBezTo>
                  <a:pt x="995386" y="514787"/>
                  <a:pt x="1010730" y="502152"/>
                  <a:pt x="1023103" y="501409"/>
                </a:cubicBezTo>
                <a:cubicBezTo>
                  <a:pt x="1035724" y="500666"/>
                  <a:pt x="1046365" y="506859"/>
                  <a:pt x="1058739" y="504877"/>
                </a:cubicBezTo>
                <a:cubicBezTo>
                  <a:pt x="1060966" y="504629"/>
                  <a:pt x="1061709" y="509088"/>
                  <a:pt x="1063936" y="508345"/>
                </a:cubicBezTo>
                <a:lnTo>
                  <a:pt x="1063936" y="508345"/>
                </a:lnTo>
                <a:close/>
                <a:moveTo>
                  <a:pt x="1135456" y="511566"/>
                </a:moveTo>
                <a:cubicBezTo>
                  <a:pt x="1140157" y="504629"/>
                  <a:pt x="1105759" y="503886"/>
                  <a:pt x="1111698" y="509832"/>
                </a:cubicBezTo>
                <a:cubicBezTo>
                  <a:pt x="1117142" y="515282"/>
                  <a:pt x="1127536" y="516273"/>
                  <a:pt x="1133723" y="511566"/>
                </a:cubicBezTo>
                <a:cubicBezTo>
                  <a:pt x="1134218" y="511318"/>
                  <a:pt x="1134961" y="512061"/>
                  <a:pt x="1135456" y="511566"/>
                </a:cubicBezTo>
                <a:lnTo>
                  <a:pt x="1135456" y="511566"/>
                </a:lnTo>
                <a:close/>
                <a:moveTo>
                  <a:pt x="1169359" y="511566"/>
                </a:moveTo>
                <a:cubicBezTo>
                  <a:pt x="1171587" y="510575"/>
                  <a:pt x="1167380" y="506116"/>
                  <a:pt x="1169359" y="504629"/>
                </a:cubicBezTo>
                <a:cubicBezTo>
                  <a:pt x="1170596" y="503638"/>
                  <a:pt x="1164162" y="501161"/>
                  <a:pt x="1165894" y="501161"/>
                </a:cubicBezTo>
                <a:cubicBezTo>
                  <a:pt x="1175546" y="501161"/>
                  <a:pt x="1183465" y="505125"/>
                  <a:pt x="1193117" y="504629"/>
                </a:cubicBezTo>
                <a:cubicBezTo>
                  <a:pt x="1227020" y="502648"/>
                  <a:pt x="1256222" y="497941"/>
                  <a:pt x="1290125" y="501161"/>
                </a:cubicBezTo>
                <a:cubicBezTo>
                  <a:pt x="1306211" y="502648"/>
                  <a:pt x="1320070" y="501161"/>
                  <a:pt x="1336156" y="501161"/>
                </a:cubicBezTo>
                <a:cubicBezTo>
                  <a:pt x="1343580" y="501161"/>
                  <a:pt x="1362883" y="498436"/>
                  <a:pt x="1356449" y="494225"/>
                </a:cubicBezTo>
                <a:cubicBezTo>
                  <a:pt x="1343085" y="485307"/>
                  <a:pt x="1326504" y="494225"/>
                  <a:pt x="1310418" y="494225"/>
                </a:cubicBezTo>
                <a:cubicBezTo>
                  <a:pt x="1256222" y="494225"/>
                  <a:pt x="1209202" y="486297"/>
                  <a:pt x="1155748" y="494225"/>
                </a:cubicBezTo>
                <a:cubicBezTo>
                  <a:pt x="1149066" y="495216"/>
                  <a:pt x="1132733" y="499675"/>
                  <a:pt x="1138673" y="502895"/>
                </a:cubicBezTo>
                <a:cubicBezTo>
                  <a:pt x="1143870" y="505620"/>
                  <a:pt x="1149809" y="503391"/>
                  <a:pt x="1155748" y="504629"/>
                </a:cubicBezTo>
                <a:cubicBezTo>
                  <a:pt x="1160945" y="505868"/>
                  <a:pt x="1164657" y="513795"/>
                  <a:pt x="1169359" y="511566"/>
                </a:cubicBezTo>
                <a:lnTo>
                  <a:pt x="1169359" y="511566"/>
                </a:lnTo>
                <a:close/>
                <a:moveTo>
                  <a:pt x="1475482" y="511566"/>
                </a:moveTo>
                <a:cubicBezTo>
                  <a:pt x="1477957" y="510823"/>
                  <a:pt x="1480680" y="506611"/>
                  <a:pt x="1478947" y="504629"/>
                </a:cubicBezTo>
                <a:cubicBezTo>
                  <a:pt x="1474245" y="499922"/>
                  <a:pt x="1456675" y="502400"/>
                  <a:pt x="1460139" y="508098"/>
                </a:cubicBezTo>
                <a:cubicBezTo>
                  <a:pt x="1463109" y="512804"/>
                  <a:pt x="1470286" y="513052"/>
                  <a:pt x="1475482" y="511566"/>
                </a:cubicBezTo>
                <a:lnTo>
                  <a:pt x="1475482" y="511566"/>
                </a:lnTo>
                <a:close/>
                <a:moveTo>
                  <a:pt x="1563830" y="511566"/>
                </a:moveTo>
                <a:cubicBezTo>
                  <a:pt x="1566552" y="511071"/>
                  <a:pt x="1568780" y="506859"/>
                  <a:pt x="1567295" y="504629"/>
                </a:cubicBezTo>
                <a:cubicBezTo>
                  <a:pt x="1563583" y="499922"/>
                  <a:pt x="1547002" y="502895"/>
                  <a:pt x="1550219" y="508098"/>
                </a:cubicBezTo>
                <a:cubicBezTo>
                  <a:pt x="1552941" y="512309"/>
                  <a:pt x="1559128" y="512557"/>
                  <a:pt x="1563830" y="511566"/>
                </a:cubicBezTo>
                <a:lnTo>
                  <a:pt x="1563830" y="511566"/>
                </a:lnTo>
                <a:close/>
                <a:moveTo>
                  <a:pt x="1679400" y="511566"/>
                </a:moveTo>
                <a:cubicBezTo>
                  <a:pt x="1686824" y="510080"/>
                  <a:pt x="1704890" y="504629"/>
                  <a:pt x="1698208" y="501409"/>
                </a:cubicBezTo>
                <a:cubicBezTo>
                  <a:pt x="1681627" y="493233"/>
                  <a:pt x="1664056" y="501409"/>
                  <a:pt x="1645496" y="501409"/>
                </a:cubicBezTo>
                <a:cubicBezTo>
                  <a:pt x="1638567" y="501409"/>
                  <a:pt x="1621986" y="503143"/>
                  <a:pt x="1626688" y="508098"/>
                </a:cubicBezTo>
                <a:cubicBezTo>
                  <a:pt x="1634607" y="516025"/>
                  <a:pt x="1647723" y="508593"/>
                  <a:pt x="1659107" y="509832"/>
                </a:cubicBezTo>
                <a:cubicBezTo>
                  <a:pt x="1666284" y="510575"/>
                  <a:pt x="1672471" y="513052"/>
                  <a:pt x="1679400" y="511566"/>
                </a:cubicBezTo>
                <a:lnTo>
                  <a:pt x="1679400" y="511566"/>
                </a:lnTo>
                <a:close/>
                <a:moveTo>
                  <a:pt x="114879" y="525191"/>
                </a:moveTo>
                <a:cubicBezTo>
                  <a:pt x="118839" y="527173"/>
                  <a:pt x="128985" y="520236"/>
                  <a:pt x="125026" y="518255"/>
                </a:cubicBezTo>
                <a:cubicBezTo>
                  <a:pt x="121313" y="516273"/>
                  <a:pt x="110919" y="523209"/>
                  <a:pt x="114879" y="525191"/>
                </a:cubicBezTo>
                <a:lnTo>
                  <a:pt x="114879" y="525191"/>
                </a:lnTo>
                <a:close/>
              </a:path>
            </a:pathLst>
          </a:custGeom>
          <a:gradFill flip="none" rotWithShape="1">
            <a:gsLst>
              <a:gs pos="0">
                <a:srgbClr val="E8E8E8">
                  <a:alpha val="60000"/>
                </a:srgbClr>
              </a:gs>
              <a:gs pos="100000">
                <a:srgbClr val="E8E8E8">
                  <a:alpha val="0"/>
                </a:srgbClr>
              </a:gs>
            </a:gsLst>
            <a:lin ang="0" scaled="1"/>
          </a:gradFill>
        </p:spPr>
      </p:sp>
      <p:sp>
        <p:nvSpPr>
          <p:cNvPr id="15" name="Text 10"/>
          <p:cNvSpPr/>
          <p:nvPr/>
        </p:nvSpPr>
        <p:spPr>
          <a:xfrm>
            <a:off x="838200" y="4654992"/>
            <a:ext cx="3086528" cy="5251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6" name="Image 3" descr="https://test-kimi-img.moonshot.cn/pub/slides/slides_tmpl/image/25-06-16-16:16:15-d17t5jsbnmbkeoit8i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12267565" cy="6857365"/>
          </a:xfrm>
          <a:prstGeom prst="rect">
            <a:avLst/>
          </a:prstGeom>
        </p:spPr>
      </p:pic>
      <p:pic>
        <p:nvPicPr>
          <p:cNvPr id="17" name="Image 4" descr="https://test-kimi-img.moonshot.cn/pub/slides/slides_tmpl/image/25-06-16-16:16:12-d17t5j4bnmbkeoit8i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47634" y="1461812"/>
            <a:ext cx="5729433" cy="2149992"/>
          </a:xfrm>
          <a:prstGeom prst="rect">
            <a:avLst/>
          </a:prstGeom>
          <a:noFill/>
        </p:spPr>
        <p:txBody>
          <a:bodyPr wrap="square" lIns="91440" tIns="45720" rIns="91440" bIns="4572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600" dirty="0">
                <a:solidFill>
                  <a:srgbClr val="333333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965200" y="4635925"/>
            <a:ext cx="2880000" cy="50400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1090930" y="811530"/>
            <a:ext cx="4448810" cy="3663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21" name="圆角矩形 20"/>
          <p:cNvSpPr/>
          <p:nvPr/>
        </p:nvSpPr>
        <p:spPr>
          <a:xfrm>
            <a:off x="1232535" y="3705225"/>
            <a:ext cx="4860290" cy="2365375"/>
          </a:xfrm>
          <a:prstGeom prst="roundRect">
            <a:avLst/>
          </a:prstGeom>
          <a:solidFill>
            <a:schemeClr val="bg2">
              <a:alpha val="0"/>
            </a:schemeClr>
          </a:solidFill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屏幕截图 2025-08-27 1042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820" y="4022725"/>
            <a:ext cx="4364355" cy="1730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https://test-kimi-img.moonshot.cn/pub/slides/slides_tmpl/image/25-06-16-16:16:12-d17t5j4bnmbkeoit8i2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16710" y="873125"/>
            <a:ext cx="7928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一位百年前的 “教育网红”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3733800" y="2514600"/>
            <a:ext cx="3694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4400">
                <a:solidFill>
                  <a:srgbClr val="FF0000"/>
                </a:solidFill>
              </a:rPr>
              <a:t>梁启超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57200"/>
            <a:ext cx="1219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105400" y="3124200"/>
            <a:ext cx="1219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微信图片_20241104231102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0" y="1752600"/>
            <a:ext cx="7333615" cy="5001260"/>
          </a:xfrm>
          <a:prstGeom prst="rect">
            <a:avLst/>
          </a:prstGeom>
          <a:ln>
            <a:noFill/>
          </a:ln>
          <a:effectLst>
            <a:outerShdw blurRad="177800" dist="38100" dir="10800000" sx="106000" sy="106000" algn="r" rotWithShape="0">
              <a:prstClr val="black">
                <a:alpha val="46000"/>
              </a:prstClr>
            </a:outerShdw>
            <a:softEdge rad="12700"/>
          </a:effectLst>
        </p:spPr>
      </p:pic>
      <p:sp>
        <p:nvSpPr>
          <p:cNvPr id="7" name="文本框 6"/>
          <p:cNvSpPr txBox="1"/>
          <p:nvPr/>
        </p:nvSpPr>
        <p:spPr>
          <a:xfrm>
            <a:off x="3810000" y="4572000"/>
            <a:ext cx="4692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4400"/>
              <a:t>趣味教育</a:t>
            </a:r>
            <a:endParaRPr lang="zh-CN" altLang="en-US" sz="4400"/>
          </a:p>
        </p:txBody>
      </p:sp>
      <p:sp>
        <p:nvSpPr>
          <p:cNvPr id="8" name="右箭头 7"/>
          <p:cNvSpPr/>
          <p:nvPr/>
        </p:nvSpPr>
        <p:spPr>
          <a:xfrm rot="5400000">
            <a:off x="4381500" y="370205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0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2-d17t5j4bnmbkeoit8i10.png"/>
          <p:cNvPicPr>
            <a:picLocks noChangeAspect="1"/>
          </p:cNvPicPr>
          <p:nvPr/>
        </p:nvPicPr>
        <p:blipFill>
          <a:blip r:embed="rId2"/>
          <a:srcRect r="59896" b="57037"/>
          <a:stretch>
            <a:fillRect/>
          </a:stretch>
        </p:blipFill>
        <p:spPr>
          <a:xfrm>
            <a:off x="9525" y="0"/>
            <a:ext cx="4881789" cy="29464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477895" y="2569210"/>
            <a:ext cx="2336165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梁启超的预见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3545205" y="3234055"/>
            <a:ext cx="2256155" cy="3375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早在1922年，梁启超在《学问之趣味》中就已敏锐地察觉到教育的本质在于点燃学生对学习的热爱，而非单纯追求分数。这一观点在当时显得尤为超前。</a:t>
            </a:r>
            <a:endParaRPr lang="en-US" sz="1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2"/>
          <p:cNvSpPr/>
          <p:nvPr/>
        </p:nvSpPr>
        <p:spPr>
          <a:xfrm>
            <a:off x="6323330" y="2569210"/>
            <a:ext cx="2324100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教育本质的回归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390640" y="3234055"/>
            <a:ext cx="2256155" cy="3375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梁启超认为，教育的真正目的是激发学生的内在动力，让他们在学习中找到乐趣。这种以学生为中心的教育理念，与当今素质教育的目标不谋而合。</a:t>
            </a:r>
            <a:endParaRPr lang="en-US" sz="1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9281795" y="2569210"/>
            <a:ext cx="2304415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梁启超的“反骨”</a:t>
            </a:r>
            <a:endParaRPr lang="en-US" sz="1800" dirty="0">
              <a:solidFill>
                <a:srgbClr val="1B1B1B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8971280" y="3234055"/>
            <a:ext cx="3201670" cy="3375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作为旧式教育的 “逆袭者”，梁启超 11 岁中秀才，16 岁中举人，小小年纪就经历了科举制度下枯燥的应试训练。但他后来在回忆中坦言，那段时光里，真正让他受益的不是死记硬背的八股文，而是偷偷阅读的历史小说和诸子典籍。</a:t>
            </a:r>
            <a:endParaRPr lang="en-US" sz="1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60070" y="2569210"/>
            <a:ext cx="2325370" cy="701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当代教育痛点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632460" y="3234055"/>
            <a:ext cx="2256155" cy="3375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在当今社会，教育面临着诸多痛点，如分数至上、学生内卷化严重、学习压力巨大等。这些问题严重影响了学生的学习兴趣和身心健康。</a:t>
            </a:r>
            <a:endParaRPr lang="en-US" sz="1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847090" y="39497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百年前的“教育药方”为何依然有效</a:t>
            </a:r>
            <a:endParaRPr lang="en-US" sz="1600" dirty="0"/>
          </a:p>
        </p:txBody>
      </p:sp>
      <p:pic>
        <p:nvPicPr>
          <p:cNvPr id="14" name="Image 3" descr="https://test-kimi-img.moonshot.cn/pub/slides/slides_tmpl/image/25-06-16-16:16:18-d17t5kkbnmbkeoit8ir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035" y="1678305"/>
            <a:ext cx="786130" cy="780415"/>
          </a:xfrm>
          <a:prstGeom prst="rect">
            <a:avLst/>
          </a:prstGeom>
        </p:spPr>
      </p:pic>
      <p:pic>
        <p:nvPicPr>
          <p:cNvPr id="15" name="Image 4" descr="https://test-kimi-img.moonshot.cn/pub/slides/slides_tmpl/image/25-06-16-16:16:17-d17t5kcbnmbkeoit8ii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90" y="1678305"/>
            <a:ext cx="786130" cy="780415"/>
          </a:xfrm>
          <a:prstGeom prst="rect">
            <a:avLst/>
          </a:prstGeom>
        </p:spPr>
      </p:pic>
      <p:pic>
        <p:nvPicPr>
          <p:cNvPr id="16" name="Image 5" descr="https://test-kimi-img.moonshot.cn/pub/slides/slides_tmpl/image/25-06-16-16:16:17-d17t5kcbnmbkeoit8i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95" y="1678305"/>
            <a:ext cx="786130" cy="780415"/>
          </a:xfrm>
          <a:prstGeom prst="rect">
            <a:avLst/>
          </a:prstGeom>
        </p:spPr>
      </p:pic>
      <p:pic>
        <p:nvPicPr>
          <p:cNvPr id="17" name="Image 6" descr="https://test-kimi-img.moonshot.cn/pub/slides/slides_tmpl/image/25-06-16-16:16:17-d17t5kcbnmbkeoit8ij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315" y="1678305"/>
            <a:ext cx="786130" cy="780415"/>
          </a:xfrm>
          <a:prstGeom prst="rect">
            <a:avLst/>
          </a:prstGeom>
        </p:spPr>
      </p:pic>
      <p:pic>
        <p:nvPicPr>
          <p:cNvPr id="18" name="Image 7" descr="https://test-kimi-img.moonshot.cn/pub/slides/slides_tmpl/image/25-06-16-16:16:18-d17t5kkbnmbkeoit8ir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75" y="2059305"/>
            <a:ext cx="7997825" cy="18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2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6784975" y="3098849"/>
            <a:ext cx="3971925" cy="300793"/>
          </a:xfrm>
          <a:custGeom>
            <a:avLst/>
            <a:gdLst/>
            <a:ahLst/>
            <a:cxnLst/>
            <a:rect l="l" t="t" r="r" b="b"/>
            <a:pathLst>
              <a:path w="3971925" h="300793">
                <a:moveTo>
                  <a:pt x="202291" y="300084"/>
                </a:moveTo>
                <a:cubicBezTo>
                  <a:pt x="220761" y="300084"/>
                  <a:pt x="236047" y="296111"/>
                  <a:pt x="254837" y="296111"/>
                </a:cubicBezTo>
                <a:cubicBezTo>
                  <a:pt x="304835" y="296111"/>
                  <a:pt x="347191" y="292564"/>
                  <a:pt x="397189" y="290294"/>
                </a:cubicBezTo>
                <a:cubicBezTo>
                  <a:pt x="404832" y="290010"/>
                  <a:pt x="411520" y="290010"/>
                  <a:pt x="419162" y="290294"/>
                </a:cubicBezTo>
                <a:cubicBezTo>
                  <a:pt x="505148" y="294124"/>
                  <a:pt x="579986" y="288449"/>
                  <a:pt x="666608" y="290294"/>
                </a:cubicBezTo>
                <a:cubicBezTo>
                  <a:pt x="707371" y="291145"/>
                  <a:pt x="742083" y="295969"/>
                  <a:pt x="782528" y="294266"/>
                </a:cubicBezTo>
                <a:cubicBezTo>
                  <a:pt x="807687" y="293131"/>
                  <a:pt x="829979" y="291145"/>
                  <a:pt x="854819" y="293273"/>
                </a:cubicBezTo>
                <a:cubicBezTo>
                  <a:pt x="894627" y="296820"/>
                  <a:pt x="930295" y="292422"/>
                  <a:pt x="970739" y="294266"/>
                </a:cubicBezTo>
                <a:cubicBezTo>
                  <a:pt x="1008318" y="295969"/>
                  <a:pt x="1040483" y="291287"/>
                  <a:pt x="1078061" y="290294"/>
                </a:cubicBezTo>
                <a:cubicBezTo>
                  <a:pt x="1095576" y="289868"/>
                  <a:pt x="1110862" y="290010"/>
                  <a:pt x="1128378" y="290294"/>
                </a:cubicBezTo>
                <a:cubicBezTo>
                  <a:pt x="1162135" y="291003"/>
                  <a:pt x="1191115" y="289017"/>
                  <a:pt x="1224553" y="288307"/>
                </a:cubicBezTo>
                <a:cubicBezTo>
                  <a:pt x="1235699" y="288024"/>
                  <a:pt x="1261495" y="288591"/>
                  <a:pt x="1255126" y="284476"/>
                </a:cubicBezTo>
                <a:cubicBezTo>
                  <a:pt x="1247164" y="279085"/>
                  <a:pt x="1228056" y="284760"/>
                  <a:pt x="1213407" y="284476"/>
                </a:cubicBezTo>
                <a:cubicBezTo>
                  <a:pt x="1037298" y="280504"/>
                  <a:pt x="886028" y="280504"/>
                  <a:pt x="709918" y="276673"/>
                </a:cubicBezTo>
                <a:cubicBezTo>
                  <a:pt x="618838" y="274686"/>
                  <a:pt x="540178" y="278801"/>
                  <a:pt x="449417" y="274686"/>
                </a:cubicBezTo>
                <a:cubicBezTo>
                  <a:pt x="417252" y="273268"/>
                  <a:pt x="389546" y="278092"/>
                  <a:pt x="357381" y="276673"/>
                </a:cubicBezTo>
                <a:cubicBezTo>
                  <a:pt x="285727" y="273552"/>
                  <a:pt x="223627" y="280646"/>
                  <a:pt x="151655" y="280646"/>
                </a:cubicBezTo>
                <a:cubicBezTo>
                  <a:pt x="131273" y="280646"/>
                  <a:pt x="77771" y="281497"/>
                  <a:pt x="94650" y="286463"/>
                </a:cubicBezTo>
                <a:cubicBezTo>
                  <a:pt x="99745" y="288024"/>
                  <a:pt x="106114" y="287740"/>
                  <a:pt x="112166" y="288449"/>
                </a:cubicBezTo>
                <a:cubicBezTo>
                  <a:pt x="160253" y="293131"/>
                  <a:pt x="203246" y="282348"/>
                  <a:pt x="252289" y="284618"/>
                </a:cubicBezTo>
                <a:cubicBezTo>
                  <a:pt x="289549" y="286321"/>
                  <a:pt x="389546" y="272558"/>
                  <a:pt x="359610" y="282632"/>
                </a:cubicBezTo>
                <a:cubicBezTo>
                  <a:pt x="346554" y="287030"/>
                  <a:pt x="329994" y="285753"/>
                  <a:pt x="313752" y="286605"/>
                </a:cubicBezTo>
                <a:cubicBezTo>
                  <a:pt x="274581" y="288307"/>
                  <a:pt x="241143" y="289868"/>
                  <a:pt x="202291" y="292422"/>
                </a:cubicBezTo>
                <a:cubicBezTo>
                  <a:pt x="193055" y="292990"/>
                  <a:pt x="175540" y="297672"/>
                  <a:pt x="182546" y="300226"/>
                </a:cubicBezTo>
                <a:cubicBezTo>
                  <a:pt x="187641" y="302212"/>
                  <a:pt x="195284" y="300226"/>
                  <a:pt x="202291" y="300226"/>
                </a:cubicBezTo>
                <a:lnTo>
                  <a:pt x="202291" y="300226"/>
                </a:lnTo>
                <a:close/>
                <a:moveTo>
                  <a:pt x="3025456" y="9648"/>
                </a:moveTo>
                <a:cubicBezTo>
                  <a:pt x="3028640" y="8229"/>
                  <a:pt x="3008578" y="8513"/>
                  <a:pt x="3012399" y="9648"/>
                </a:cubicBezTo>
                <a:cubicBezTo>
                  <a:pt x="3016221" y="10783"/>
                  <a:pt x="3022271" y="11067"/>
                  <a:pt x="3025456" y="9648"/>
                </a:cubicBezTo>
                <a:lnTo>
                  <a:pt x="3025456" y="9648"/>
                </a:lnTo>
                <a:close/>
                <a:moveTo>
                  <a:pt x="3042971" y="9648"/>
                </a:moveTo>
                <a:cubicBezTo>
                  <a:pt x="3046156" y="8229"/>
                  <a:pt x="3026411" y="7236"/>
                  <a:pt x="3029914" y="8655"/>
                </a:cubicBezTo>
                <a:cubicBezTo>
                  <a:pt x="3033417" y="10074"/>
                  <a:pt x="3039786" y="11067"/>
                  <a:pt x="3042971" y="9648"/>
                </a:cubicBezTo>
                <a:lnTo>
                  <a:pt x="3042971" y="9648"/>
                </a:lnTo>
                <a:close/>
                <a:moveTo>
                  <a:pt x="1686323" y="222190"/>
                </a:moveTo>
                <a:cubicBezTo>
                  <a:pt x="1696514" y="217649"/>
                  <a:pt x="1630911" y="220203"/>
                  <a:pt x="1644924" y="222190"/>
                </a:cubicBezTo>
                <a:cubicBezTo>
                  <a:pt x="1657980" y="224176"/>
                  <a:pt x="1671993" y="225027"/>
                  <a:pt x="1684412" y="222190"/>
                </a:cubicBezTo>
                <a:cubicBezTo>
                  <a:pt x="1685049" y="222190"/>
                  <a:pt x="1686005" y="222473"/>
                  <a:pt x="1686641" y="222190"/>
                </a:cubicBezTo>
                <a:lnTo>
                  <a:pt x="1686641" y="222190"/>
                </a:lnTo>
                <a:close/>
                <a:moveTo>
                  <a:pt x="1515627" y="224176"/>
                </a:moveTo>
                <a:cubicBezTo>
                  <a:pt x="1533462" y="216230"/>
                  <a:pt x="1468813" y="221764"/>
                  <a:pt x="1443336" y="222190"/>
                </a:cubicBezTo>
                <a:cubicBezTo>
                  <a:pt x="1436330" y="222190"/>
                  <a:pt x="1417223" y="222757"/>
                  <a:pt x="1423592" y="224176"/>
                </a:cubicBezTo>
                <a:cubicBezTo>
                  <a:pt x="1445566" y="229000"/>
                  <a:pt x="1469132" y="224176"/>
                  <a:pt x="1493654" y="224176"/>
                </a:cubicBezTo>
                <a:cubicBezTo>
                  <a:pt x="1501296" y="224176"/>
                  <a:pt x="1510214" y="226588"/>
                  <a:pt x="1515627" y="224176"/>
                </a:cubicBezTo>
                <a:lnTo>
                  <a:pt x="1515627" y="224176"/>
                </a:lnTo>
                <a:close/>
                <a:moveTo>
                  <a:pt x="1559257" y="224176"/>
                </a:moveTo>
                <a:cubicBezTo>
                  <a:pt x="1565626" y="219919"/>
                  <a:pt x="1515627" y="222615"/>
                  <a:pt x="1526455" y="224176"/>
                </a:cubicBezTo>
                <a:cubicBezTo>
                  <a:pt x="1537283" y="225737"/>
                  <a:pt x="1552887" y="228433"/>
                  <a:pt x="1559257" y="224176"/>
                </a:cubicBezTo>
                <a:lnTo>
                  <a:pt x="1559257" y="224176"/>
                </a:lnTo>
                <a:close/>
                <a:moveTo>
                  <a:pt x="1581231" y="224176"/>
                </a:moveTo>
                <a:cubicBezTo>
                  <a:pt x="1584097" y="223467"/>
                  <a:pt x="1581868" y="219636"/>
                  <a:pt x="1579001" y="220345"/>
                </a:cubicBezTo>
                <a:cubicBezTo>
                  <a:pt x="1576136" y="220913"/>
                  <a:pt x="1575817" y="224176"/>
                  <a:pt x="1579001" y="224176"/>
                </a:cubicBezTo>
                <a:cubicBezTo>
                  <a:pt x="1579638" y="224176"/>
                  <a:pt x="1580594" y="224176"/>
                  <a:pt x="1581231" y="224176"/>
                </a:cubicBezTo>
                <a:lnTo>
                  <a:pt x="1581231" y="224176"/>
                </a:lnTo>
                <a:close/>
                <a:moveTo>
                  <a:pt x="1629319" y="224176"/>
                </a:moveTo>
                <a:cubicBezTo>
                  <a:pt x="1633140" y="223609"/>
                  <a:pt x="1626452" y="220771"/>
                  <a:pt x="1622631" y="220345"/>
                </a:cubicBezTo>
                <a:cubicBezTo>
                  <a:pt x="1615943" y="219352"/>
                  <a:pt x="1596517" y="221764"/>
                  <a:pt x="1602886" y="223325"/>
                </a:cubicBezTo>
                <a:cubicBezTo>
                  <a:pt x="1609574" y="224885"/>
                  <a:pt x="1617217" y="224034"/>
                  <a:pt x="1624860" y="223325"/>
                </a:cubicBezTo>
                <a:cubicBezTo>
                  <a:pt x="1626452" y="223325"/>
                  <a:pt x="1627726" y="224602"/>
                  <a:pt x="1629319" y="224318"/>
                </a:cubicBezTo>
                <a:lnTo>
                  <a:pt x="1629319" y="224318"/>
                </a:lnTo>
                <a:close/>
                <a:moveTo>
                  <a:pt x="1734411" y="224176"/>
                </a:moveTo>
                <a:cubicBezTo>
                  <a:pt x="1737914" y="223609"/>
                  <a:pt x="1731545" y="220771"/>
                  <a:pt x="1727723" y="220345"/>
                </a:cubicBezTo>
                <a:cubicBezTo>
                  <a:pt x="1717532" y="218785"/>
                  <a:pt x="1686961" y="220771"/>
                  <a:pt x="1697151" y="222331"/>
                </a:cubicBezTo>
                <a:cubicBezTo>
                  <a:pt x="1708297" y="224034"/>
                  <a:pt x="1718488" y="225311"/>
                  <a:pt x="1729953" y="224318"/>
                </a:cubicBezTo>
                <a:cubicBezTo>
                  <a:pt x="1731545" y="224318"/>
                  <a:pt x="1732819" y="224602"/>
                  <a:pt x="1734411" y="224318"/>
                </a:cubicBezTo>
                <a:lnTo>
                  <a:pt x="1734411" y="224318"/>
                </a:lnTo>
                <a:close/>
                <a:moveTo>
                  <a:pt x="1865617" y="224176"/>
                </a:moveTo>
                <a:cubicBezTo>
                  <a:pt x="1869121" y="222615"/>
                  <a:pt x="1852561" y="220061"/>
                  <a:pt x="1852561" y="222190"/>
                </a:cubicBezTo>
                <a:cubicBezTo>
                  <a:pt x="1852561" y="224318"/>
                  <a:pt x="1862115" y="225595"/>
                  <a:pt x="1865617" y="224176"/>
                </a:cubicBezTo>
                <a:lnTo>
                  <a:pt x="1865617" y="224176"/>
                </a:lnTo>
                <a:close/>
                <a:moveTo>
                  <a:pt x="1195892" y="226162"/>
                </a:moveTo>
                <a:cubicBezTo>
                  <a:pt x="1222006" y="226162"/>
                  <a:pt x="1295571" y="225169"/>
                  <a:pt x="1270412" y="222331"/>
                </a:cubicBezTo>
                <a:cubicBezTo>
                  <a:pt x="1223598" y="217082"/>
                  <a:pt x="1180924" y="222331"/>
                  <a:pt x="1132518" y="222331"/>
                </a:cubicBezTo>
                <a:cubicBezTo>
                  <a:pt x="1106404" y="222331"/>
                  <a:pt x="1081245" y="217082"/>
                  <a:pt x="1057998" y="222331"/>
                </a:cubicBezTo>
                <a:cubicBezTo>
                  <a:pt x="1055131" y="222899"/>
                  <a:pt x="1055131" y="225595"/>
                  <a:pt x="1057998" y="226162"/>
                </a:cubicBezTo>
                <a:cubicBezTo>
                  <a:pt x="1085385" y="232263"/>
                  <a:pt x="1115003" y="224176"/>
                  <a:pt x="1145574" y="224176"/>
                </a:cubicBezTo>
                <a:cubicBezTo>
                  <a:pt x="1163409" y="224176"/>
                  <a:pt x="1178377" y="226162"/>
                  <a:pt x="1195892" y="226162"/>
                </a:cubicBezTo>
                <a:lnTo>
                  <a:pt x="1195892" y="226162"/>
                </a:lnTo>
                <a:close/>
                <a:moveTo>
                  <a:pt x="1362129" y="226162"/>
                </a:moveTo>
                <a:cubicBezTo>
                  <a:pt x="1375504" y="225595"/>
                  <a:pt x="1412128" y="224176"/>
                  <a:pt x="1399389" y="222331"/>
                </a:cubicBezTo>
                <a:cubicBezTo>
                  <a:pt x="1372638" y="218359"/>
                  <a:pt x="1346206" y="220203"/>
                  <a:pt x="1318500" y="222331"/>
                </a:cubicBezTo>
                <a:cubicBezTo>
                  <a:pt x="1314996" y="222615"/>
                  <a:pt x="1307353" y="223183"/>
                  <a:pt x="1309901" y="224318"/>
                </a:cubicBezTo>
                <a:cubicBezTo>
                  <a:pt x="1320092" y="228858"/>
                  <a:pt x="1336970" y="224885"/>
                  <a:pt x="1351301" y="224318"/>
                </a:cubicBezTo>
                <a:cubicBezTo>
                  <a:pt x="1355441" y="224176"/>
                  <a:pt x="1357989" y="226446"/>
                  <a:pt x="1362129" y="226304"/>
                </a:cubicBezTo>
                <a:lnTo>
                  <a:pt x="1362129" y="226304"/>
                </a:lnTo>
                <a:close/>
                <a:moveTo>
                  <a:pt x="3541683" y="226162"/>
                </a:moveTo>
                <a:cubicBezTo>
                  <a:pt x="3544231" y="224460"/>
                  <a:pt x="3526397" y="223325"/>
                  <a:pt x="3528626" y="225169"/>
                </a:cubicBezTo>
                <a:cubicBezTo>
                  <a:pt x="3530537" y="227014"/>
                  <a:pt x="3539135" y="227865"/>
                  <a:pt x="3541683" y="226162"/>
                </a:cubicBezTo>
                <a:lnTo>
                  <a:pt x="3541683" y="226162"/>
                </a:lnTo>
                <a:close/>
                <a:moveTo>
                  <a:pt x="3467163" y="228149"/>
                </a:moveTo>
                <a:cubicBezTo>
                  <a:pt x="3469710" y="226446"/>
                  <a:pt x="3451877" y="225311"/>
                  <a:pt x="3454105" y="227155"/>
                </a:cubicBezTo>
                <a:cubicBezTo>
                  <a:pt x="3456335" y="229000"/>
                  <a:pt x="3464615" y="229851"/>
                  <a:pt x="3467163" y="228149"/>
                </a:cubicBezTo>
                <a:lnTo>
                  <a:pt x="3467163" y="228149"/>
                </a:lnTo>
                <a:close/>
                <a:moveTo>
                  <a:pt x="3410158" y="231980"/>
                </a:moveTo>
                <a:cubicBezTo>
                  <a:pt x="3417483" y="227155"/>
                  <a:pt x="3363663" y="225879"/>
                  <a:pt x="3372898" y="229993"/>
                </a:cubicBezTo>
                <a:cubicBezTo>
                  <a:pt x="3378949" y="232689"/>
                  <a:pt x="3388503" y="231554"/>
                  <a:pt x="3397101" y="230986"/>
                </a:cubicBezTo>
                <a:cubicBezTo>
                  <a:pt x="3401560" y="230703"/>
                  <a:pt x="3407611" y="233682"/>
                  <a:pt x="3410158" y="231980"/>
                </a:cubicBezTo>
                <a:lnTo>
                  <a:pt x="3410158" y="231980"/>
                </a:lnTo>
                <a:close/>
                <a:moveTo>
                  <a:pt x="3419075" y="231980"/>
                </a:moveTo>
                <a:cubicBezTo>
                  <a:pt x="3423534" y="232547"/>
                  <a:pt x="3425444" y="227014"/>
                  <a:pt x="3421304" y="226162"/>
                </a:cubicBezTo>
                <a:cubicBezTo>
                  <a:pt x="3417483" y="225311"/>
                  <a:pt x="3411750" y="229709"/>
                  <a:pt x="3414617" y="230986"/>
                </a:cubicBezTo>
                <a:cubicBezTo>
                  <a:pt x="3415890" y="231554"/>
                  <a:pt x="3417483" y="231838"/>
                  <a:pt x="3419075" y="231980"/>
                </a:cubicBezTo>
                <a:lnTo>
                  <a:pt x="3419075" y="231980"/>
                </a:lnTo>
                <a:close/>
                <a:moveTo>
                  <a:pt x="3379586" y="233966"/>
                </a:moveTo>
                <a:cubicBezTo>
                  <a:pt x="3387229" y="230561"/>
                  <a:pt x="3339460" y="231838"/>
                  <a:pt x="3349014" y="233966"/>
                </a:cubicBezTo>
                <a:cubicBezTo>
                  <a:pt x="3358567" y="236094"/>
                  <a:pt x="3371943" y="237371"/>
                  <a:pt x="3379586" y="233966"/>
                </a:cubicBezTo>
                <a:lnTo>
                  <a:pt x="3379586" y="233966"/>
                </a:lnTo>
                <a:close/>
                <a:moveTo>
                  <a:pt x="3292009" y="235952"/>
                </a:moveTo>
                <a:cubicBezTo>
                  <a:pt x="3296467" y="233966"/>
                  <a:pt x="3269080" y="234675"/>
                  <a:pt x="3274494" y="235952"/>
                </a:cubicBezTo>
                <a:cubicBezTo>
                  <a:pt x="3279907" y="237229"/>
                  <a:pt x="3287550" y="237797"/>
                  <a:pt x="3292009" y="235952"/>
                </a:cubicBezTo>
                <a:lnTo>
                  <a:pt x="3292009" y="235952"/>
                </a:lnTo>
                <a:close/>
                <a:moveTo>
                  <a:pt x="3331498" y="235952"/>
                </a:moveTo>
                <a:cubicBezTo>
                  <a:pt x="3336912" y="234533"/>
                  <a:pt x="3337549" y="228149"/>
                  <a:pt x="3331498" y="228149"/>
                </a:cubicBezTo>
                <a:cubicBezTo>
                  <a:pt x="3327358" y="228149"/>
                  <a:pt x="3327040" y="231696"/>
                  <a:pt x="3322900" y="231980"/>
                </a:cubicBezTo>
                <a:cubicBezTo>
                  <a:pt x="3316211" y="232547"/>
                  <a:pt x="3305384" y="229000"/>
                  <a:pt x="3303155" y="231980"/>
                </a:cubicBezTo>
                <a:cubicBezTo>
                  <a:pt x="3299971" y="236378"/>
                  <a:pt x="3322581" y="238223"/>
                  <a:pt x="3331498" y="235952"/>
                </a:cubicBezTo>
                <a:lnTo>
                  <a:pt x="3331498" y="235952"/>
                </a:lnTo>
                <a:close/>
                <a:moveTo>
                  <a:pt x="858640" y="237939"/>
                </a:moveTo>
                <a:cubicBezTo>
                  <a:pt x="860870" y="236945"/>
                  <a:pt x="849724" y="237939"/>
                  <a:pt x="849724" y="237939"/>
                </a:cubicBezTo>
                <a:cubicBezTo>
                  <a:pt x="849724" y="237939"/>
                  <a:pt x="856411" y="238932"/>
                  <a:pt x="858640" y="237939"/>
                </a:cubicBezTo>
                <a:lnTo>
                  <a:pt x="858640" y="237939"/>
                </a:lnTo>
                <a:close/>
                <a:moveTo>
                  <a:pt x="1629000" y="239925"/>
                </a:moveTo>
                <a:cubicBezTo>
                  <a:pt x="1631229" y="238932"/>
                  <a:pt x="1620083" y="239925"/>
                  <a:pt x="1620083" y="239925"/>
                </a:cubicBezTo>
                <a:cubicBezTo>
                  <a:pt x="1620083" y="239925"/>
                  <a:pt x="1626771" y="240918"/>
                  <a:pt x="1629000" y="239925"/>
                </a:cubicBezTo>
                <a:lnTo>
                  <a:pt x="1629000" y="239925"/>
                </a:lnTo>
                <a:close/>
                <a:moveTo>
                  <a:pt x="2128030" y="239925"/>
                </a:moveTo>
                <a:cubicBezTo>
                  <a:pt x="2130578" y="238223"/>
                  <a:pt x="2114973" y="236945"/>
                  <a:pt x="2114973" y="238932"/>
                </a:cubicBezTo>
                <a:cubicBezTo>
                  <a:pt x="2114973" y="240918"/>
                  <a:pt x="2125482" y="241628"/>
                  <a:pt x="2128030" y="239925"/>
                </a:cubicBezTo>
                <a:lnTo>
                  <a:pt x="2128030" y="239925"/>
                </a:lnTo>
                <a:close/>
                <a:moveTo>
                  <a:pt x="2451905" y="239925"/>
                </a:moveTo>
                <a:cubicBezTo>
                  <a:pt x="2455727" y="239074"/>
                  <a:pt x="2439167" y="236378"/>
                  <a:pt x="2441079" y="237939"/>
                </a:cubicBezTo>
                <a:cubicBezTo>
                  <a:pt x="2442989" y="239641"/>
                  <a:pt x="2448403" y="240776"/>
                  <a:pt x="2451905" y="239925"/>
                </a:cubicBezTo>
                <a:lnTo>
                  <a:pt x="2451905" y="239925"/>
                </a:lnTo>
                <a:close/>
                <a:moveTo>
                  <a:pt x="2535024" y="239925"/>
                </a:moveTo>
                <a:cubicBezTo>
                  <a:pt x="2545215" y="235385"/>
                  <a:pt x="2480567" y="237087"/>
                  <a:pt x="2493625" y="239925"/>
                </a:cubicBezTo>
                <a:cubicBezTo>
                  <a:pt x="2506045" y="242621"/>
                  <a:pt x="2520694" y="242621"/>
                  <a:pt x="2533114" y="239925"/>
                </a:cubicBezTo>
                <a:cubicBezTo>
                  <a:pt x="2533751" y="239783"/>
                  <a:pt x="2534706" y="240209"/>
                  <a:pt x="2535343" y="239925"/>
                </a:cubicBezTo>
                <a:lnTo>
                  <a:pt x="2535343" y="239925"/>
                </a:lnTo>
                <a:close/>
                <a:moveTo>
                  <a:pt x="3134688" y="239925"/>
                </a:moveTo>
                <a:cubicBezTo>
                  <a:pt x="3140420" y="237371"/>
                  <a:pt x="3120676" y="236945"/>
                  <a:pt x="3112714" y="235952"/>
                </a:cubicBezTo>
                <a:cubicBezTo>
                  <a:pt x="3102205" y="234817"/>
                  <a:pt x="3076091" y="234817"/>
                  <a:pt x="3082142" y="238932"/>
                </a:cubicBezTo>
                <a:cubicBezTo>
                  <a:pt x="3085964" y="241486"/>
                  <a:pt x="3094881" y="239357"/>
                  <a:pt x="3101887" y="239925"/>
                </a:cubicBezTo>
                <a:cubicBezTo>
                  <a:pt x="3113351" y="240776"/>
                  <a:pt x="3126727" y="243614"/>
                  <a:pt x="3134688" y="239925"/>
                </a:cubicBezTo>
                <a:lnTo>
                  <a:pt x="3134688" y="239925"/>
                </a:lnTo>
                <a:close/>
                <a:moveTo>
                  <a:pt x="3174178" y="239925"/>
                </a:moveTo>
                <a:cubicBezTo>
                  <a:pt x="3178318" y="239216"/>
                  <a:pt x="3178636" y="236378"/>
                  <a:pt x="3182776" y="235952"/>
                </a:cubicBezTo>
                <a:cubicBezTo>
                  <a:pt x="3204750" y="234250"/>
                  <a:pt x="3260163" y="243614"/>
                  <a:pt x="3246150" y="235952"/>
                </a:cubicBezTo>
                <a:cubicBezTo>
                  <a:pt x="3242647" y="233966"/>
                  <a:pt x="3236277" y="234250"/>
                  <a:pt x="3230864" y="233966"/>
                </a:cubicBezTo>
                <a:cubicBezTo>
                  <a:pt x="3225450" y="233682"/>
                  <a:pt x="3220991" y="234108"/>
                  <a:pt x="3215578" y="233966"/>
                </a:cubicBezTo>
                <a:cubicBezTo>
                  <a:pt x="3197744" y="233398"/>
                  <a:pt x="3158573" y="231412"/>
                  <a:pt x="3165261" y="238790"/>
                </a:cubicBezTo>
                <a:cubicBezTo>
                  <a:pt x="3166534" y="240067"/>
                  <a:pt x="3170993" y="240209"/>
                  <a:pt x="3174178" y="239783"/>
                </a:cubicBezTo>
                <a:lnTo>
                  <a:pt x="3174178" y="239783"/>
                </a:lnTo>
                <a:close/>
                <a:moveTo>
                  <a:pt x="1239521" y="241911"/>
                </a:moveTo>
                <a:cubicBezTo>
                  <a:pt x="1247164" y="238506"/>
                  <a:pt x="1199395" y="239783"/>
                  <a:pt x="1208948" y="241911"/>
                </a:cubicBezTo>
                <a:cubicBezTo>
                  <a:pt x="1218502" y="244040"/>
                  <a:pt x="1231878" y="245317"/>
                  <a:pt x="1239521" y="241911"/>
                </a:cubicBezTo>
                <a:lnTo>
                  <a:pt x="1239521" y="241911"/>
                </a:lnTo>
                <a:close/>
                <a:moveTo>
                  <a:pt x="1335696" y="241911"/>
                </a:moveTo>
                <a:cubicBezTo>
                  <a:pt x="1341110" y="239499"/>
                  <a:pt x="1307035" y="240351"/>
                  <a:pt x="1313723" y="241911"/>
                </a:cubicBezTo>
                <a:cubicBezTo>
                  <a:pt x="1320410" y="243472"/>
                  <a:pt x="1330283" y="244323"/>
                  <a:pt x="1335696" y="241911"/>
                </a:cubicBezTo>
                <a:lnTo>
                  <a:pt x="1335696" y="241911"/>
                </a:lnTo>
                <a:close/>
                <a:moveTo>
                  <a:pt x="1558938" y="241911"/>
                </a:moveTo>
                <a:cubicBezTo>
                  <a:pt x="1561805" y="240635"/>
                  <a:pt x="1550340" y="238506"/>
                  <a:pt x="1548110" y="239925"/>
                </a:cubicBezTo>
                <a:cubicBezTo>
                  <a:pt x="1545882" y="241486"/>
                  <a:pt x="1556072" y="243188"/>
                  <a:pt x="1558938" y="241911"/>
                </a:cubicBezTo>
                <a:lnTo>
                  <a:pt x="1558938" y="241911"/>
                </a:lnTo>
                <a:close/>
                <a:moveTo>
                  <a:pt x="1852242" y="241911"/>
                </a:moveTo>
                <a:cubicBezTo>
                  <a:pt x="1857338" y="238506"/>
                  <a:pt x="1819440" y="239074"/>
                  <a:pt x="1826128" y="241911"/>
                </a:cubicBezTo>
                <a:cubicBezTo>
                  <a:pt x="1832179" y="244607"/>
                  <a:pt x="1843325" y="244181"/>
                  <a:pt x="1850331" y="241911"/>
                </a:cubicBezTo>
                <a:cubicBezTo>
                  <a:pt x="1850968" y="241769"/>
                  <a:pt x="1851924" y="242195"/>
                  <a:pt x="1852561" y="241911"/>
                </a:cubicBezTo>
                <a:lnTo>
                  <a:pt x="1852561" y="241911"/>
                </a:lnTo>
                <a:close/>
                <a:moveTo>
                  <a:pt x="2666231" y="241911"/>
                </a:moveTo>
                <a:cubicBezTo>
                  <a:pt x="2669416" y="240493"/>
                  <a:pt x="2649352" y="240776"/>
                  <a:pt x="2653173" y="241911"/>
                </a:cubicBezTo>
                <a:cubicBezTo>
                  <a:pt x="2656995" y="243047"/>
                  <a:pt x="2663046" y="243330"/>
                  <a:pt x="2666231" y="241911"/>
                </a:cubicBezTo>
                <a:lnTo>
                  <a:pt x="2666231" y="241911"/>
                </a:lnTo>
                <a:close/>
                <a:moveTo>
                  <a:pt x="1042393" y="243898"/>
                </a:moveTo>
                <a:cubicBezTo>
                  <a:pt x="1045896" y="242337"/>
                  <a:pt x="1029336" y="239783"/>
                  <a:pt x="1029336" y="241911"/>
                </a:cubicBezTo>
                <a:cubicBezTo>
                  <a:pt x="1029336" y="244040"/>
                  <a:pt x="1038890" y="245459"/>
                  <a:pt x="1042393" y="243898"/>
                </a:cubicBezTo>
                <a:lnTo>
                  <a:pt x="1042393" y="243898"/>
                </a:lnTo>
                <a:close/>
                <a:moveTo>
                  <a:pt x="2145546" y="243898"/>
                </a:moveTo>
                <a:cubicBezTo>
                  <a:pt x="2155736" y="239357"/>
                  <a:pt x="2090133" y="241911"/>
                  <a:pt x="2104145" y="243898"/>
                </a:cubicBezTo>
                <a:cubicBezTo>
                  <a:pt x="2117203" y="245884"/>
                  <a:pt x="2131215" y="246593"/>
                  <a:pt x="2143634" y="243898"/>
                </a:cubicBezTo>
                <a:cubicBezTo>
                  <a:pt x="2144272" y="243756"/>
                  <a:pt x="2145227" y="244181"/>
                  <a:pt x="2145864" y="243898"/>
                </a:cubicBezTo>
                <a:lnTo>
                  <a:pt x="2145864" y="243898"/>
                </a:lnTo>
                <a:close/>
                <a:moveTo>
                  <a:pt x="2294267" y="243898"/>
                </a:moveTo>
                <a:cubicBezTo>
                  <a:pt x="2297133" y="242621"/>
                  <a:pt x="2289490" y="241486"/>
                  <a:pt x="2287580" y="239925"/>
                </a:cubicBezTo>
                <a:cubicBezTo>
                  <a:pt x="2286305" y="238648"/>
                  <a:pt x="2292038" y="236945"/>
                  <a:pt x="2289809" y="235952"/>
                </a:cubicBezTo>
                <a:cubicBezTo>
                  <a:pt x="2280891" y="231980"/>
                  <a:pt x="2267198" y="237797"/>
                  <a:pt x="2254778" y="238932"/>
                </a:cubicBezTo>
                <a:cubicBezTo>
                  <a:pt x="2251275" y="239216"/>
                  <a:pt x="2249364" y="240918"/>
                  <a:pt x="2246180" y="240918"/>
                </a:cubicBezTo>
                <a:cubicBezTo>
                  <a:pt x="2232485" y="240918"/>
                  <a:pt x="2221658" y="234108"/>
                  <a:pt x="2208920" y="236094"/>
                </a:cubicBezTo>
                <a:cubicBezTo>
                  <a:pt x="2198410" y="237655"/>
                  <a:pt x="2190130" y="239499"/>
                  <a:pt x="2180577" y="241911"/>
                </a:cubicBezTo>
                <a:cubicBezTo>
                  <a:pt x="2176436" y="243047"/>
                  <a:pt x="2163061" y="242905"/>
                  <a:pt x="2167519" y="243898"/>
                </a:cubicBezTo>
                <a:cubicBezTo>
                  <a:pt x="2186627" y="248154"/>
                  <a:pt x="2207327" y="243898"/>
                  <a:pt x="2228982" y="243898"/>
                </a:cubicBezTo>
                <a:cubicBezTo>
                  <a:pt x="2250638" y="243898"/>
                  <a:pt x="2271019" y="248154"/>
                  <a:pt x="2290127" y="243898"/>
                </a:cubicBezTo>
                <a:cubicBezTo>
                  <a:pt x="2291401" y="243614"/>
                  <a:pt x="2293312" y="244323"/>
                  <a:pt x="2294586" y="243898"/>
                </a:cubicBezTo>
                <a:lnTo>
                  <a:pt x="2294586" y="243898"/>
                </a:lnTo>
                <a:close/>
                <a:moveTo>
                  <a:pt x="2740751" y="243898"/>
                </a:moveTo>
                <a:cubicBezTo>
                  <a:pt x="2744573" y="241202"/>
                  <a:pt x="2717822" y="239074"/>
                  <a:pt x="2721006" y="241911"/>
                </a:cubicBezTo>
                <a:cubicBezTo>
                  <a:pt x="2724191" y="244749"/>
                  <a:pt x="2736929" y="246452"/>
                  <a:pt x="2740751" y="243898"/>
                </a:cubicBezTo>
                <a:lnTo>
                  <a:pt x="2740751" y="243898"/>
                </a:lnTo>
                <a:close/>
                <a:moveTo>
                  <a:pt x="2920045" y="243898"/>
                </a:moveTo>
                <a:cubicBezTo>
                  <a:pt x="2924504" y="243188"/>
                  <a:pt x="2926733" y="238081"/>
                  <a:pt x="2922274" y="238081"/>
                </a:cubicBezTo>
                <a:cubicBezTo>
                  <a:pt x="2916860" y="238081"/>
                  <a:pt x="2907943" y="243898"/>
                  <a:pt x="2913358" y="243898"/>
                </a:cubicBezTo>
                <a:cubicBezTo>
                  <a:pt x="2915587" y="243898"/>
                  <a:pt x="2917815" y="244323"/>
                  <a:pt x="2920045" y="243898"/>
                </a:cubicBezTo>
                <a:lnTo>
                  <a:pt x="2920045" y="243898"/>
                </a:lnTo>
                <a:close/>
                <a:moveTo>
                  <a:pt x="2985648" y="243898"/>
                </a:moveTo>
                <a:cubicBezTo>
                  <a:pt x="2990743" y="243614"/>
                  <a:pt x="2993610" y="241202"/>
                  <a:pt x="2998705" y="240918"/>
                </a:cubicBezTo>
                <a:cubicBezTo>
                  <a:pt x="3015584" y="240209"/>
                  <a:pt x="3046793" y="247445"/>
                  <a:pt x="3046793" y="239925"/>
                </a:cubicBezTo>
                <a:cubicBezTo>
                  <a:pt x="3046793" y="237797"/>
                  <a:pt x="3040105" y="235101"/>
                  <a:pt x="3035647" y="235952"/>
                </a:cubicBezTo>
                <a:cubicBezTo>
                  <a:pt x="3032462" y="236662"/>
                  <a:pt x="3034373" y="239216"/>
                  <a:pt x="3031188" y="239925"/>
                </a:cubicBezTo>
                <a:cubicBezTo>
                  <a:pt x="3004438" y="245884"/>
                  <a:pt x="2969725" y="229993"/>
                  <a:pt x="2945841" y="237939"/>
                </a:cubicBezTo>
                <a:cubicBezTo>
                  <a:pt x="2943293" y="238790"/>
                  <a:pt x="2945841" y="240493"/>
                  <a:pt x="2945841" y="241769"/>
                </a:cubicBezTo>
                <a:cubicBezTo>
                  <a:pt x="2945841" y="242763"/>
                  <a:pt x="2939472" y="243330"/>
                  <a:pt x="2941382" y="243756"/>
                </a:cubicBezTo>
                <a:cubicBezTo>
                  <a:pt x="2955076" y="246877"/>
                  <a:pt x="2969725" y="244465"/>
                  <a:pt x="2985011" y="243756"/>
                </a:cubicBezTo>
                <a:lnTo>
                  <a:pt x="2985011" y="243756"/>
                </a:lnTo>
                <a:close/>
                <a:moveTo>
                  <a:pt x="1607026" y="245884"/>
                </a:moveTo>
                <a:cubicBezTo>
                  <a:pt x="1609574" y="244323"/>
                  <a:pt x="1601294" y="240635"/>
                  <a:pt x="1598428" y="241911"/>
                </a:cubicBezTo>
                <a:cubicBezTo>
                  <a:pt x="1595243" y="243330"/>
                  <a:pt x="1604797" y="247445"/>
                  <a:pt x="1607026" y="245884"/>
                </a:cubicBezTo>
                <a:lnTo>
                  <a:pt x="1607026" y="245884"/>
                </a:lnTo>
                <a:close/>
                <a:moveTo>
                  <a:pt x="1685686" y="245884"/>
                </a:moveTo>
                <a:cubicBezTo>
                  <a:pt x="1687279" y="244749"/>
                  <a:pt x="1685368" y="242763"/>
                  <a:pt x="1687916" y="241911"/>
                </a:cubicBezTo>
                <a:cubicBezTo>
                  <a:pt x="1693011" y="240351"/>
                  <a:pt x="1708297" y="239641"/>
                  <a:pt x="1703202" y="238081"/>
                </a:cubicBezTo>
                <a:cubicBezTo>
                  <a:pt x="1689826" y="233540"/>
                  <a:pt x="1671993" y="237655"/>
                  <a:pt x="1655114" y="238081"/>
                </a:cubicBezTo>
                <a:cubicBezTo>
                  <a:pt x="1646197" y="238223"/>
                  <a:pt x="1629319" y="240351"/>
                  <a:pt x="1633140" y="243898"/>
                </a:cubicBezTo>
                <a:cubicBezTo>
                  <a:pt x="1640465" y="250283"/>
                  <a:pt x="1663394" y="247587"/>
                  <a:pt x="1679317" y="245884"/>
                </a:cubicBezTo>
                <a:cubicBezTo>
                  <a:pt x="1681546" y="245600"/>
                  <a:pt x="1684731" y="246735"/>
                  <a:pt x="1686005" y="245884"/>
                </a:cubicBezTo>
                <a:lnTo>
                  <a:pt x="1686005" y="245884"/>
                </a:lnTo>
                <a:close/>
                <a:moveTo>
                  <a:pt x="1746831" y="245884"/>
                </a:moveTo>
                <a:cubicBezTo>
                  <a:pt x="1754474" y="242479"/>
                  <a:pt x="1706705" y="243756"/>
                  <a:pt x="1716259" y="245884"/>
                </a:cubicBezTo>
                <a:cubicBezTo>
                  <a:pt x="1725813" y="248012"/>
                  <a:pt x="1739188" y="249289"/>
                  <a:pt x="1746831" y="245884"/>
                </a:cubicBezTo>
                <a:lnTo>
                  <a:pt x="1746831" y="245884"/>
                </a:lnTo>
                <a:close/>
                <a:moveTo>
                  <a:pt x="1825491" y="245884"/>
                </a:moveTo>
                <a:cubicBezTo>
                  <a:pt x="1827720" y="244891"/>
                  <a:pt x="1816574" y="245884"/>
                  <a:pt x="1816574" y="245884"/>
                </a:cubicBezTo>
                <a:cubicBezTo>
                  <a:pt x="1816574" y="245884"/>
                  <a:pt x="1823262" y="246877"/>
                  <a:pt x="1825491" y="245884"/>
                </a:cubicBezTo>
                <a:lnTo>
                  <a:pt x="1825491" y="245884"/>
                </a:lnTo>
                <a:close/>
                <a:moveTo>
                  <a:pt x="1948099" y="245884"/>
                </a:moveTo>
                <a:cubicBezTo>
                  <a:pt x="1949691" y="244749"/>
                  <a:pt x="1945870" y="242905"/>
                  <a:pt x="1948099" y="241911"/>
                </a:cubicBezTo>
                <a:cubicBezTo>
                  <a:pt x="1952239" y="240351"/>
                  <a:pt x="1965296" y="239783"/>
                  <a:pt x="1961156" y="238081"/>
                </a:cubicBezTo>
                <a:cubicBezTo>
                  <a:pt x="1953513" y="234675"/>
                  <a:pt x="1941411" y="238081"/>
                  <a:pt x="1930583" y="238081"/>
                </a:cubicBezTo>
                <a:cubicBezTo>
                  <a:pt x="1910521" y="238081"/>
                  <a:pt x="1892686" y="238081"/>
                  <a:pt x="1873579" y="240918"/>
                </a:cubicBezTo>
                <a:cubicBezTo>
                  <a:pt x="1871349" y="241202"/>
                  <a:pt x="1875490" y="243330"/>
                  <a:pt x="1873579" y="243898"/>
                </a:cubicBezTo>
                <a:cubicBezTo>
                  <a:pt x="1866891" y="245742"/>
                  <a:pt x="1844599" y="244323"/>
                  <a:pt x="1851605" y="245884"/>
                </a:cubicBezTo>
                <a:cubicBezTo>
                  <a:pt x="1874216" y="250992"/>
                  <a:pt x="1898419" y="245884"/>
                  <a:pt x="1923896" y="245884"/>
                </a:cubicBezTo>
                <a:cubicBezTo>
                  <a:pt x="1932495" y="245884"/>
                  <a:pt x="1943322" y="249005"/>
                  <a:pt x="1948099" y="245884"/>
                </a:cubicBezTo>
                <a:lnTo>
                  <a:pt x="1948099" y="245884"/>
                </a:lnTo>
                <a:close/>
                <a:moveTo>
                  <a:pt x="1970073" y="245884"/>
                </a:moveTo>
                <a:cubicBezTo>
                  <a:pt x="1973257" y="244465"/>
                  <a:pt x="1953195" y="244749"/>
                  <a:pt x="1957016" y="245884"/>
                </a:cubicBezTo>
                <a:cubicBezTo>
                  <a:pt x="1960837" y="247019"/>
                  <a:pt x="1966888" y="247303"/>
                  <a:pt x="1970073" y="245884"/>
                </a:cubicBezTo>
                <a:lnTo>
                  <a:pt x="1970073" y="245884"/>
                </a:lnTo>
                <a:close/>
                <a:moveTo>
                  <a:pt x="2031217" y="245884"/>
                </a:moveTo>
                <a:cubicBezTo>
                  <a:pt x="2035676" y="243898"/>
                  <a:pt x="2023893" y="241486"/>
                  <a:pt x="2018161" y="240067"/>
                </a:cubicBezTo>
                <a:cubicBezTo>
                  <a:pt x="2007015" y="237229"/>
                  <a:pt x="1979945" y="238506"/>
                  <a:pt x="1983130" y="244040"/>
                </a:cubicBezTo>
                <a:cubicBezTo>
                  <a:pt x="1986633" y="250424"/>
                  <a:pt x="2010836" y="248296"/>
                  <a:pt x="2024530" y="246026"/>
                </a:cubicBezTo>
                <a:cubicBezTo>
                  <a:pt x="2026759" y="245600"/>
                  <a:pt x="2029625" y="246735"/>
                  <a:pt x="2031217" y="246026"/>
                </a:cubicBezTo>
                <a:lnTo>
                  <a:pt x="2031217" y="246026"/>
                </a:lnTo>
                <a:close/>
                <a:moveTo>
                  <a:pt x="2061790" y="245884"/>
                </a:moveTo>
                <a:cubicBezTo>
                  <a:pt x="2067841" y="243188"/>
                  <a:pt x="2034084" y="242479"/>
                  <a:pt x="2037587" y="245884"/>
                </a:cubicBezTo>
                <a:cubicBezTo>
                  <a:pt x="2041408" y="249289"/>
                  <a:pt x="2055739" y="248580"/>
                  <a:pt x="2061790" y="245884"/>
                </a:cubicBezTo>
                <a:lnTo>
                  <a:pt x="2061790" y="245884"/>
                </a:lnTo>
                <a:close/>
                <a:moveTo>
                  <a:pt x="2503815" y="245884"/>
                </a:moveTo>
                <a:cubicBezTo>
                  <a:pt x="2507955" y="245317"/>
                  <a:pt x="2498083" y="240635"/>
                  <a:pt x="2494898" y="241911"/>
                </a:cubicBezTo>
                <a:cubicBezTo>
                  <a:pt x="2491714" y="243330"/>
                  <a:pt x="2499357" y="246452"/>
                  <a:pt x="2503815" y="245884"/>
                </a:cubicBezTo>
                <a:lnTo>
                  <a:pt x="2503815" y="245884"/>
                </a:lnTo>
                <a:close/>
                <a:moveTo>
                  <a:pt x="2888836" y="245884"/>
                </a:moveTo>
                <a:cubicBezTo>
                  <a:pt x="2901256" y="240351"/>
                  <a:pt x="2821640" y="243330"/>
                  <a:pt x="2838518" y="245884"/>
                </a:cubicBezTo>
                <a:cubicBezTo>
                  <a:pt x="2854442" y="248296"/>
                  <a:pt x="2871639" y="249289"/>
                  <a:pt x="2886606" y="245884"/>
                </a:cubicBezTo>
                <a:cubicBezTo>
                  <a:pt x="2887244" y="245884"/>
                  <a:pt x="2888199" y="246168"/>
                  <a:pt x="2888836" y="245884"/>
                </a:cubicBezTo>
                <a:lnTo>
                  <a:pt x="2888836" y="245884"/>
                </a:lnTo>
                <a:close/>
                <a:moveTo>
                  <a:pt x="3427036" y="245884"/>
                </a:moveTo>
                <a:cubicBezTo>
                  <a:pt x="3431176" y="245317"/>
                  <a:pt x="3439775" y="242905"/>
                  <a:pt x="3435953" y="241911"/>
                </a:cubicBezTo>
                <a:cubicBezTo>
                  <a:pt x="3417483" y="237797"/>
                  <a:pt x="3391687" y="237371"/>
                  <a:pt x="3376720" y="243898"/>
                </a:cubicBezTo>
                <a:cubicBezTo>
                  <a:pt x="3375446" y="244465"/>
                  <a:pt x="3373216" y="245317"/>
                  <a:pt x="3374490" y="245884"/>
                </a:cubicBezTo>
                <a:cubicBezTo>
                  <a:pt x="3387229" y="250141"/>
                  <a:pt x="3404426" y="246877"/>
                  <a:pt x="3420349" y="245884"/>
                </a:cubicBezTo>
                <a:cubicBezTo>
                  <a:pt x="3422578" y="245884"/>
                  <a:pt x="3424807" y="246168"/>
                  <a:pt x="3427036" y="245884"/>
                </a:cubicBezTo>
                <a:lnTo>
                  <a:pt x="3427036" y="245884"/>
                </a:lnTo>
                <a:close/>
                <a:moveTo>
                  <a:pt x="1343658" y="247871"/>
                </a:moveTo>
                <a:cubicBezTo>
                  <a:pt x="1346206" y="246168"/>
                  <a:pt x="1328372" y="245033"/>
                  <a:pt x="1330601" y="246877"/>
                </a:cubicBezTo>
                <a:cubicBezTo>
                  <a:pt x="1332512" y="248722"/>
                  <a:pt x="1341110" y="249573"/>
                  <a:pt x="1343658" y="247871"/>
                </a:cubicBezTo>
                <a:lnTo>
                  <a:pt x="1343658" y="247871"/>
                </a:lnTo>
                <a:close/>
                <a:moveTo>
                  <a:pt x="2687249" y="247871"/>
                </a:moveTo>
                <a:cubicBezTo>
                  <a:pt x="2690434" y="246452"/>
                  <a:pt x="2670371" y="246735"/>
                  <a:pt x="2674193" y="247871"/>
                </a:cubicBezTo>
                <a:cubicBezTo>
                  <a:pt x="2678014" y="249005"/>
                  <a:pt x="2684064" y="249289"/>
                  <a:pt x="2687249" y="247871"/>
                </a:cubicBezTo>
                <a:lnTo>
                  <a:pt x="2687249" y="247871"/>
                </a:lnTo>
                <a:close/>
                <a:moveTo>
                  <a:pt x="2713363" y="247871"/>
                </a:moveTo>
                <a:cubicBezTo>
                  <a:pt x="2716548" y="246452"/>
                  <a:pt x="2696485" y="246735"/>
                  <a:pt x="2700306" y="247871"/>
                </a:cubicBezTo>
                <a:cubicBezTo>
                  <a:pt x="2704128" y="249005"/>
                  <a:pt x="2710178" y="249289"/>
                  <a:pt x="2713363" y="247871"/>
                </a:cubicBezTo>
                <a:lnTo>
                  <a:pt x="2713363" y="247871"/>
                </a:lnTo>
                <a:close/>
                <a:moveTo>
                  <a:pt x="2756992" y="247871"/>
                </a:moveTo>
                <a:cubicBezTo>
                  <a:pt x="2763361" y="245033"/>
                  <a:pt x="2722598" y="246026"/>
                  <a:pt x="2730878" y="247871"/>
                </a:cubicBezTo>
                <a:cubicBezTo>
                  <a:pt x="2739159" y="249715"/>
                  <a:pt x="2750623" y="250850"/>
                  <a:pt x="2756992" y="247871"/>
                </a:cubicBezTo>
                <a:lnTo>
                  <a:pt x="2756992" y="247871"/>
                </a:lnTo>
                <a:close/>
                <a:moveTo>
                  <a:pt x="2805080" y="247871"/>
                </a:moveTo>
                <a:cubicBezTo>
                  <a:pt x="2808265" y="246452"/>
                  <a:pt x="2788202" y="246735"/>
                  <a:pt x="2792024" y="247871"/>
                </a:cubicBezTo>
                <a:cubicBezTo>
                  <a:pt x="2795845" y="249005"/>
                  <a:pt x="2801896" y="249289"/>
                  <a:pt x="2805080" y="247871"/>
                </a:cubicBezTo>
                <a:lnTo>
                  <a:pt x="2805080" y="247871"/>
                </a:lnTo>
                <a:close/>
                <a:moveTo>
                  <a:pt x="3339141" y="253688"/>
                </a:moveTo>
                <a:cubicBezTo>
                  <a:pt x="3342325" y="252269"/>
                  <a:pt x="3322263" y="252553"/>
                  <a:pt x="3326085" y="253688"/>
                </a:cubicBezTo>
                <a:cubicBezTo>
                  <a:pt x="3329906" y="254823"/>
                  <a:pt x="3335956" y="255107"/>
                  <a:pt x="3339141" y="253688"/>
                </a:cubicBezTo>
                <a:lnTo>
                  <a:pt x="3339141" y="253688"/>
                </a:lnTo>
                <a:close/>
                <a:moveTo>
                  <a:pt x="3291053" y="255674"/>
                </a:moveTo>
                <a:cubicBezTo>
                  <a:pt x="3296467" y="253262"/>
                  <a:pt x="3262392" y="254113"/>
                  <a:pt x="3269080" y="255674"/>
                </a:cubicBezTo>
                <a:cubicBezTo>
                  <a:pt x="3275767" y="257235"/>
                  <a:pt x="3285640" y="258086"/>
                  <a:pt x="3291053" y="255674"/>
                </a:cubicBezTo>
                <a:lnTo>
                  <a:pt x="3291053" y="255674"/>
                </a:lnTo>
                <a:close/>
                <a:moveTo>
                  <a:pt x="3313027" y="255674"/>
                </a:moveTo>
                <a:cubicBezTo>
                  <a:pt x="3315256" y="254681"/>
                  <a:pt x="3304110" y="255674"/>
                  <a:pt x="3304110" y="255674"/>
                </a:cubicBezTo>
                <a:cubicBezTo>
                  <a:pt x="3304110" y="255674"/>
                  <a:pt x="3310798" y="256667"/>
                  <a:pt x="3313027" y="255674"/>
                </a:cubicBezTo>
                <a:lnTo>
                  <a:pt x="3313027" y="255674"/>
                </a:lnTo>
                <a:close/>
                <a:moveTo>
                  <a:pt x="3247424" y="257660"/>
                </a:moveTo>
                <a:cubicBezTo>
                  <a:pt x="3252838" y="255248"/>
                  <a:pt x="3218762" y="256100"/>
                  <a:pt x="3225450" y="257660"/>
                </a:cubicBezTo>
                <a:cubicBezTo>
                  <a:pt x="3232456" y="259221"/>
                  <a:pt x="3242011" y="260073"/>
                  <a:pt x="3247424" y="257660"/>
                </a:cubicBezTo>
                <a:lnTo>
                  <a:pt x="3247424" y="257660"/>
                </a:lnTo>
                <a:close/>
                <a:moveTo>
                  <a:pt x="3111759" y="259647"/>
                </a:moveTo>
                <a:cubicBezTo>
                  <a:pt x="3123224" y="254539"/>
                  <a:pt x="3050614" y="257377"/>
                  <a:pt x="3065900" y="259647"/>
                </a:cubicBezTo>
                <a:cubicBezTo>
                  <a:pt x="3080550" y="261775"/>
                  <a:pt x="3095836" y="262768"/>
                  <a:pt x="3109530" y="259647"/>
                </a:cubicBezTo>
                <a:cubicBezTo>
                  <a:pt x="3110167" y="259647"/>
                  <a:pt x="3111122" y="259931"/>
                  <a:pt x="3111759" y="259647"/>
                </a:cubicBezTo>
                <a:lnTo>
                  <a:pt x="3111759" y="259647"/>
                </a:lnTo>
                <a:close/>
                <a:moveTo>
                  <a:pt x="3133733" y="259647"/>
                </a:moveTo>
                <a:cubicBezTo>
                  <a:pt x="3135963" y="258654"/>
                  <a:pt x="3124816" y="259647"/>
                  <a:pt x="3124816" y="259647"/>
                </a:cubicBezTo>
                <a:cubicBezTo>
                  <a:pt x="3124816" y="259647"/>
                  <a:pt x="3131504" y="260640"/>
                  <a:pt x="3133733" y="259647"/>
                </a:cubicBezTo>
                <a:lnTo>
                  <a:pt x="3133733" y="259647"/>
                </a:lnTo>
                <a:close/>
                <a:moveTo>
                  <a:pt x="2726738" y="261633"/>
                </a:moveTo>
                <a:cubicBezTo>
                  <a:pt x="2732152" y="261066"/>
                  <a:pt x="2735337" y="258938"/>
                  <a:pt x="2739796" y="257660"/>
                </a:cubicBezTo>
                <a:cubicBezTo>
                  <a:pt x="2742661" y="256951"/>
                  <a:pt x="2751579" y="256383"/>
                  <a:pt x="2748394" y="255674"/>
                </a:cubicBezTo>
                <a:cubicBezTo>
                  <a:pt x="2739477" y="253688"/>
                  <a:pt x="2729923" y="255674"/>
                  <a:pt x="2720051" y="255674"/>
                </a:cubicBezTo>
                <a:cubicBezTo>
                  <a:pt x="2693300" y="255674"/>
                  <a:pt x="2670053" y="254539"/>
                  <a:pt x="2643302" y="255674"/>
                </a:cubicBezTo>
                <a:cubicBezTo>
                  <a:pt x="2629608" y="256242"/>
                  <a:pt x="2617188" y="256242"/>
                  <a:pt x="2603812" y="254681"/>
                </a:cubicBezTo>
                <a:cubicBezTo>
                  <a:pt x="2601583" y="254397"/>
                  <a:pt x="2606042" y="257235"/>
                  <a:pt x="2603812" y="257660"/>
                </a:cubicBezTo>
                <a:cubicBezTo>
                  <a:pt x="2596806" y="258938"/>
                  <a:pt x="2591392" y="254539"/>
                  <a:pt x="2584067" y="253830"/>
                </a:cubicBezTo>
                <a:cubicBezTo>
                  <a:pt x="2556361" y="250708"/>
                  <a:pt x="2531521" y="251843"/>
                  <a:pt x="2503178" y="251843"/>
                </a:cubicBezTo>
                <a:cubicBezTo>
                  <a:pt x="2495217" y="251843"/>
                  <a:pt x="2479294" y="251276"/>
                  <a:pt x="2481204" y="254823"/>
                </a:cubicBezTo>
                <a:cubicBezTo>
                  <a:pt x="2483434" y="258938"/>
                  <a:pt x="2489803" y="260924"/>
                  <a:pt x="2498401" y="261633"/>
                </a:cubicBezTo>
                <a:cubicBezTo>
                  <a:pt x="2475472" y="261633"/>
                  <a:pt x="2454135" y="262059"/>
                  <a:pt x="2468148" y="263620"/>
                </a:cubicBezTo>
                <a:cubicBezTo>
                  <a:pt x="2501586" y="267309"/>
                  <a:pt x="2532159" y="264755"/>
                  <a:pt x="2566552" y="265606"/>
                </a:cubicBezTo>
                <a:cubicBezTo>
                  <a:pt x="2573558" y="265606"/>
                  <a:pt x="2581201" y="267734"/>
                  <a:pt x="2586297" y="265606"/>
                </a:cubicBezTo>
                <a:cubicBezTo>
                  <a:pt x="2599990" y="259505"/>
                  <a:pt x="2550947" y="261633"/>
                  <a:pt x="2531521" y="261633"/>
                </a:cubicBezTo>
                <a:lnTo>
                  <a:pt x="2522286" y="261633"/>
                </a:lnTo>
                <a:cubicBezTo>
                  <a:pt x="2537254" y="260924"/>
                  <a:pt x="2553495" y="259363"/>
                  <a:pt x="2566552" y="259647"/>
                </a:cubicBezTo>
                <a:cubicBezTo>
                  <a:pt x="2615595" y="260640"/>
                  <a:pt x="2657632" y="262626"/>
                  <a:pt x="2706675" y="261633"/>
                </a:cubicBezTo>
                <a:cubicBezTo>
                  <a:pt x="2713363" y="261491"/>
                  <a:pt x="2719732" y="262201"/>
                  <a:pt x="2726420" y="261633"/>
                </a:cubicBezTo>
                <a:lnTo>
                  <a:pt x="2726420" y="261633"/>
                </a:lnTo>
                <a:close/>
                <a:moveTo>
                  <a:pt x="2792342" y="261633"/>
                </a:moveTo>
                <a:cubicBezTo>
                  <a:pt x="2922911" y="255816"/>
                  <a:pt x="3035328" y="254539"/>
                  <a:pt x="3166534" y="251843"/>
                </a:cubicBezTo>
                <a:cubicBezTo>
                  <a:pt x="3207935" y="250992"/>
                  <a:pt x="3244239" y="253546"/>
                  <a:pt x="3284684" y="249857"/>
                </a:cubicBezTo>
                <a:cubicBezTo>
                  <a:pt x="3292327" y="249147"/>
                  <a:pt x="3308569" y="245884"/>
                  <a:pt x="3302200" y="244040"/>
                </a:cubicBezTo>
                <a:cubicBezTo>
                  <a:pt x="3292964" y="241202"/>
                  <a:pt x="3282455" y="246877"/>
                  <a:pt x="3271627" y="247871"/>
                </a:cubicBezTo>
                <a:cubicBezTo>
                  <a:pt x="3210801" y="253262"/>
                  <a:pt x="3156344" y="246452"/>
                  <a:pt x="3094244" y="247871"/>
                </a:cubicBezTo>
                <a:cubicBezTo>
                  <a:pt x="3071951" y="248438"/>
                  <a:pt x="3053162" y="252836"/>
                  <a:pt x="3030870" y="251843"/>
                </a:cubicBezTo>
                <a:cubicBezTo>
                  <a:pt x="3000297" y="250424"/>
                  <a:pt x="2973865" y="251843"/>
                  <a:pt x="2943293" y="251843"/>
                </a:cubicBezTo>
                <a:cubicBezTo>
                  <a:pt x="2933102" y="251843"/>
                  <a:pt x="2924822" y="253404"/>
                  <a:pt x="2914950" y="253830"/>
                </a:cubicBezTo>
                <a:cubicBezTo>
                  <a:pt x="2888836" y="254965"/>
                  <a:pt x="2866225" y="254397"/>
                  <a:pt x="2840430" y="256809"/>
                </a:cubicBezTo>
                <a:cubicBezTo>
                  <a:pt x="2826735" y="258086"/>
                  <a:pt x="2814634" y="256526"/>
                  <a:pt x="2800940" y="255816"/>
                </a:cubicBezTo>
                <a:cubicBezTo>
                  <a:pt x="2787247" y="255248"/>
                  <a:pt x="2757311" y="251843"/>
                  <a:pt x="2761451" y="257802"/>
                </a:cubicBezTo>
                <a:cubicBezTo>
                  <a:pt x="2764954" y="262485"/>
                  <a:pt x="2781196" y="262201"/>
                  <a:pt x="2792024" y="261775"/>
                </a:cubicBezTo>
                <a:lnTo>
                  <a:pt x="2792024" y="261775"/>
                </a:lnTo>
                <a:close/>
                <a:moveTo>
                  <a:pt x="3033099" y="261633"/>
                </a:moveTo>
                <a:cubicBezTo>
                  <a:pt x="3049340" y="254397"/>
                  <a:pt x="2990425" y="258370"/>
                  <a:pt x="2967496" y="259647"/>
                </a:cubicBezTo>
                <a:cubicBezTo>
                  <a:pt x="2962719" y="259931"/>
                  <a:pt x="2949980" y="260640"/>
                  <a:pt x="2954439" y="261633"/>
                </a:cubicBezTo>
                <a:cubicBezTo>
                  <a:pt x="2974184" y="266032"/>
                  <a:pt x="2995839" y="262910"/>
                  <a:pt x="3017813" y="261633"/>
                </a:cubicBezTo>
                <a:cubicBezTo>
                  <a:pt x="3023227" y="261350"/>
                  <a:pt x="3029277" y="263336"/>
                  <a:pt x="3033099" y="261633"/>
                </a:cubicBezTo>
                <a:lnTo>
                  <a:pt x="3033099" y="261633"/>
                </a:lnTo>
                <a:close/>
                <a:moveTo>
                  <a:pt x="2844888" y="265606"/>
                </a:moveTo>
                <a:cubicBezTo>
                  <a:pt x="2849347" y="263620"/>
                  <a:pt x="2821958" y="264329"/>
                  <a:pt x="2827372" y="265606"/>
                </a:cubicBezTo>
                <a:cubicBezTo>
                  <a:pt x="2832786" y="266741"/>
                  <a:pt x="2840430" y="267450"/>
                  <a:pt x="2844888" y="265606"/>
                </a:cubicBezTo>
                <a:lnTo>
                  <a:pt x="2844888" y="265606"/>
                </a:lnTo>
                <a:close/>
                <a:moveTo>
                  <a:pt x="2691708" y="267592"/>
                </a:moveTo>
                <a:cubicBezTo>
                  <a:pt x="2705401" y="261491"/>
                  <a:pt x="2656358" y="263762"/>
                  <a:pt x="2636933" y="263762"/>
                </a:cubicBezTo>
                <a:cubicBezTo>
                  <a:pt x="2624512" y="263762"/>
                  <a:pt x="2590755" y="263194"/>
                  <a:pt x="2601902" y="265748"/>
                </a:cubicBezTo>
                <a:cubicBezTo>
                  <a:pt x="2618462" y="269437"/>
                  <a:pt x="2635977" y="267309"/>
                  <a:pt x="2654448" y="267734"/>
                </a:cubicBezTo>
                <a:cubicBezTo>
                  <a:pt x="2667504" y="268018"/>
                  <a:pt x="2682472" y="271849"/>
                  <a:pt x="2691708" y="267734"/>
                </a:cubicBezTo>
                <a:lnTo>
                  <a:pt x="2691708" y="267734"/>
                </a:lnTo>
                <a:close/>
                <a:moveTo>
                  <a:pt x="2748712" y="267592"/>
                </a:moveTo>
                <a:cubicBezTo>
                  <a:pt x="2750942" y="266599"/>
                  <a:pt x="2740114" y="267592"/>
                  <a:pt x="2740114" y="267592"/>
                </a:cubicBezTo>
                <a:cubicBezTo>
                  <a:pt x="2740114" y="267592"/>
                  <a:pt x="2746802" y="268586"/>
                  <a:pt x="2748712" y="267592"/>
                </a:cubicBezTo>
                <a:lnTo>
                  <a:pt x="2748712" y="267592"/>
                </a:lnTo>
                <a:close/>
                <a:moveTo>
                  <a:pt x="161846" y="279227"/>
                </a:moveTo>
                <a:cubicBezTo>
                  <a:pt x="215347" y="276815"/>
                  <a:pt x="261524" y="275822"/>
                  <a:pt x="315026" y="273410"/>
                </a:cubicBezTo>
                <a:cubicBezTo>
                  <a:pt x="361840" y="271281"/>
                  <a:pt x="401329" y="265606"/>
                  <a:pt x="448461" y="265606"/>
                </a:cubicBezTo>
                <a:cubicBezTo>
                  <a:pt x="690493" y="265606"/>
                  <a:pt x="898130" y="267592"/>
                  <a:pt x="1140161" y="267592"/>
                </a:cubicBezTo>
                <a:cubicBezTo>
                  <a:pt x="1433465" y="267592"/>
                  <a:pt x="1685049" y="265606"/>
                  <a:pt x="1978353" y="265606"/>
                </a:cubicBezTo>
                <a:cubicBezTo>
                  <a:pt x="2011473" y="265606"/>
                  <a:pt x="2039498" y="260214"/>
                  <a:pt x="2072299" y="261775"/>
                </a:cubicBezTo>
                <a:cubicBezTo>
                  <a:pt x="2192041" y="267167"/>
                  <a:pt x="2295541" y="259789"/>
                  <a:pt x="2415920" y="259789"/>
                </a:cubicBezTo>
                <a:cubicBezTo>
                  <a:pt x="2423881" y="259789"/>
                  <a:pt x="2440441" y="261207"/>
                  <a:pt x="2437894" y="257802"/>
                </a:cubicBezTo>
                <a:cubicBezTo>
                  <a:pt x="2436620" y="255958"/>
                  <a:pt x="2425792" y="255107"/>
                  <a:pt x="2429295" y="253971"/>
                </a:cubicBezTo>
                <a:cubicBezTo>
                  <a:pt x="2434390" y="252269"/>
                  <a:pt x="2452543" y="253262"/>
                  <a:pt x="2446811" y="251985"/>
                </a:cubicBezTo>
                <a:cubicBezTo>
                  <a:pt x="2430250" y="248296"/>
                  <a:pt x="2412735" y="254397"/>
                  <a:pt x="2394264" y="253971"/>
                </a:cubicBezTo>
                <a:cubicBezTo>
                  <a:pt x="2361144" y="253262"/>
                  <a:pt x="2332483" y="249147"/>
                  <a:pt x="2300000" y="251985"/>
                </a:cubicBezTo>
                <a:cubicBezTo>
                  <a:pt x="2257962" y="255816"/>
                  <a:pt x="2220384" y="251134"/>
                  <a:pt x="2177392" y="251985"/>
                </a:cubicBezTo>
                <a:cubicBezTo>
                  <a:pt x="2149686" y="252553"/>
                  <a:pt x="2126119" y="255107"/>
                  <a:pt x="2098731" y="253971"/>
                </a:cubicBezTo>
                <a:cubicBezTo>
                  <a:pt x="2081853" y="253262"/>
                  <a:pt x="2067522" y="253971"/>
                  <a:pt x="2050644" y="253971"/>
                </a:cubicBezTo>
                <a:cubicBezTo>
                  <a:pt x="1932813" y="253971"/>
                  <a:pt x="1830905" y="248722"/>
                  <a:pt x="1713711" y="253971"/>
                </a:cubicBezTo>
                <a:cubicBezTo>
                  <a:pt x="1678680" y="255532"/>
                  <a:pt x="1648108" y="250424"/>
                  <a:pt x="1613077" y="251985"/>
                </a:cubicBezTo>
                <a:cubicBezTo>
                  <a:pt x="1533780" y="255532"/>
                  <a:pt x="1465311" y="253971"/>
                  <a:pt x="1385377" y="253971"/>
                </a:cubicBezTo>
                <a:cubicBezTo>
                  <a:pt x="1269775" y="253971"/>
                  <a:pt x="1170415" y="254539"/>
                  <a:pt x="1054813" y="251985"/>
                </a:cubicBezTo>
                <a:cubicBezTo>
                  <a:pt x="1016279" y="251134"/>
                  <a:pt x="983796" y="248296"/>
                  <a:pt x="945262" y="246168"/>
                </a:cubicBezTo>
                <a:cubicBezTo>
                  <a:pt x="940485" y="245884"/>
                  <a:pt x="927746" y="245175"/>
                  <a:pt x="932205" y="244181"/>
                </a:cubicBezTo>
                <a:cubicBezTo>
                  <a:pt x="953542" y="239357"/>
                  <a:pt x="1020101" y="246168"/>
                  <a:pt x="1000038" y="240209"/>
                </a:cubicBezTo>
                <a:cubicBezTo>
                  <a:pt x="980930" y="234533"/>
                  <a:pt x="957364" y="241202"/>
                  <a:pt x="934435" y="240209"/>
                </a:cubicBezTo>
                <a:cubicBezTo>
                  <a:pt x="919785" y="239641"/>
                  <a:pt x="906728" y="238364"/>
                  <a:pt x="892716" y="240209"/>
                </a:cubicBezTo>
                <a:cubicBezTo>
                  <a:pt x="889850" y="240635"/>
                  <a:pt x="895263" y="243188"/>
                  <a:pt x="892716" y="244181"/>
                </a:cubicBezTo>
                <a:cubicBezTo>
                  <a:pt x="878385" y="249289"/>
                  <a:pt x="858640" y="244181"/>
                  <a:pt x="840170" y="244181"/>
                </a:cubicBezTo>
                <a:cubicBezTo>
                  <a:pt x="830934" y="244181"/>
                  <a:pt x="822017" y="244323"/>
                  <a:pt x="814056" y="242195"/>
                </a:cubicBezTo>
                <a:cubicBezTo>
                  <a:pt x="811189" y="241486"/>
                  <a:pt x="820743" y="239357"/>
                  <a:pt x="818514" y="238364"/>
                </a:cubicBezTo>
                <a:cubicBezTo>
                  <a:pt x="811827" y="235385"/>
                  <a:pt x="801954" y="241486"/>
                  <a:pt x="792400" y="242195"/>
                </a:cubicBezTo>
                <a:cubicBezTo>
                  <a:pt x="787623" y="242621"/>
                  <a:pt x="783802" y="241060"/>
                  <a:pt x="779343" y="240209"/>
                </a:cubicBezTo>
                <a:cubicBezTo>
                  <a:pt x="777433" y="239783"/>
                  <a:pt x="785713" y="238648"/>
                  <a:pt x="783802" y="238223"/>
                </a:cubicBezTo>
                <a:cubicBezTo>
                  <a:pt x="766605" y="234392"/>
                  <a:pt x="748134" y="237087"/>
                  <a:pt x="729026" y="236236"/>
                </a:cubicBezTo>
                <a:cubicBezTo>
                  <a:pt x="687945" y="234392"/>
                  <a:pt x="652277" y="234250"/>
                  <a:pt x="610877" y="234250"/>
                </a:cubicBezTo>
                <a:cubicBezTo>
                  <a:pt x="443684" y="234250"/>
                  <a:pt x="300058" y="234675"/>
                  <a:pt x="133821" y="242053"/>
                </a:cubicBezTo>
                <a:cubicBezTo>
                  <a:pt x="126814" y="242337"/>
                  <a:pt x="107707" y="241486"/>
                  <a:pt x="114076" y="240067"/>
                </a:cubicBezTo>
                <a:cubicBezTo>
                  <a:pt x="129999" y="236520"/>
                  <a:pt x="147833" y="239074"/>
                  <a:pt x="164393" y="236094"/>
                </a:cubicBezTo>
                <a:cubicBezTo>
                  <a:pt x="171400" y="234817"/>
                  <a:pt x="174584" y="231270"/>
                  <a:pt x="181909" y="230277"/>
                </a:cubicBezTo>
                <a:cubicBezTo>
                  <a:pt x="218214" y="224885"/>
                  <a:pt x="253244" y="228149"/>
                  <a:pt x="291459" y="226304"/>
                </a:cubicBezTo>
                <a:cubicBezTo>
                  <a:pt x="487313" y="217507"/>
                  <a:pt x="657054" y="224318"/>
                  <a:pt x="853863" y="224318"/>
                </a:cubicBezTo>
                <a:cubicBezTo>
                  <a:pt x="915964" y="224318"/>
                  <a:pt x="1090799" y="229993"/>
                  <a:pt x="1031247" y="222331"/>
                </a:cubicBezTo>
                <a:cubicBezTo>
                  <a:pt x="982522" y="216088"/>
                  <a:pt x="936982" y="224602"/>
                  <a:pt x="886665" y="222331"/>
                </a:cubicBezTo>
                <a:cubicBezTo>
                  <a:pt x="739536" y="215805"/>
                  <a:pt x="612151" y="219778"/>
                  <a:pt x="464384" y="216514"/>
                </a:cubicBezTo>
                <a:cubicBezTo>
                  <a:pt x="456104" y="216373"/>
                  <a:pt x="436678" y="215237"/>
                  <a:pt x="442411" y="212683"/>
                </a:cubicBezTo>
                <a:cubicBezTo>
                  <a:pt x="453875" y="207576"/>
                  <a:pt x="472346" y="212683"/>
                  <a:pt x="488269" y="212683"/>
                </a:cubicBezTo>
                <a:cubicBezTo>
                  <a:pt x="721065" y="212683"/>
                  <a:pt x="921059" y="221338"/>
                  <a:pt x="1153536" y="216514"/>
                </a:cubicBezTo>
                <a:cubicBezTo>
                  <a:pt x="1332512" y="212825"/>
                  <a:pt x="1486329" y="214528"/>
                  <a:pt x="1665623" y="214528"/>
                </a:cubicBezTo>
                <a:cubicBezTo>
                  <a:pt x="1699380" y="214528"/>
                  <a:pt x="1728678" y="213535"/>
                  <a:pt x="1761799" y="210697"/>
                </a:cubicBezTo>
                <a:cubicBezTo>
                  <a:pt x="1818803" y="205589"/>
                  <a:pt x="1870076" y="211264"/>
                  <a:pt x="1928036" y="208711"/>
                </a:cubicBezTo>
                <a:cubicBezTo>
                  <a:pt x="2050644" y="203319"/>
                  <a:pt x="2157328" y="209562"/>
                  <a:pt x="2280255" y="206724"/>
                </a:cubicBezTo>
                <a:cubicBezTo>
                  <a:pt x="2467511" y="202610"/>
                  <a:pt x="2628971" y="212542"/>
                  <a:pt x="2816226" y="208711"/>
                </a:cubicBezTo>
                <a:cubicBezTo>
                  <a:pt x="3069085" y="203603"/>
                  <a:pt x="3286595" y="202326"/>
                  <a:pt x="3538498" y="191117"/>
                </a:cubicBezTo>
                <a:cubicBezTo>
                  <a:pt x="3578306" y="189414"/>
                  <a:pt x="3613018" y="188705"/>
                  <a:pt x="3652189" y="185300"/>
                </a:cubicBezTo>
                <a:cubicBezTo>
                  <a:pt x="3723843" y="178915"/>
                  <a:pt x="3789128" y="183456"/>
                  <a:pt x="3860145" y="175510"/>
                </a:cubicBezTo>
                <a:cubicBezTo>
                  <a:pt x="3878297" y="173523"/>
                  <a:pt x="3893265" y="170828"/>
                  <a:pt x="3910462" y="167706"/>
                </a:cubicBezTo>
                <a:cubicBezTo>
                  <a:pt x="3918742" y="166287"/>
                  <a:pt x="3927341" y="164585"/>
                  <a:pt x="3930206" y="160896"/>
                </a:cubicBezTo>
                <a:cubicBezTo>
                  <a:pt x="3933710" y="156356"/>
                  <a:pt x="3932118" y="150822"/>
                  <a:pt x="3941352" y="148268"/>
                </a:cubicBezTo>
                <a:cubicBezTo>
                  <a:pt x="3952499" y="145147"/>
                  <a:pt x="3971925" y="144296"/>
                  <a:pt x="3971925" y="138478"/>
                </a:cubicBezTo>
                <a:cubicBezTo>
                  <a:pt x="3971925" y="128546"/>
                  <a:pt x="3945493" y="123580"/>
                  <a:pt x="3939124" y="114074"/>
                </a:cubicBezTo>
                <a:cubicBezTo>
                  <a:pt x="3928933" y="98893"/>
                  <a:pt x="3943264" y="83002"/>
                  <a:pt x="3926066" y="69239"/>
                </a:cubicBezTo>
                <a:cubicBezTo>
                  <a:pt x="3918742" y="63422"/>
                  <a:pt x="3914602" y="57888"/>
                  <a:pt x="3908551" y="51646"/>
                </a:cubicBezTo>
                <a:cubicBezTo>
                  <a:pt x="3897405" y="40437"/>
                  <a:pt x="3871928" y="33626"/>
                  <a:pt x="3845177" y="31214"/>
                </a:cubicBezTo>
                <a:cubicBezTo>
                  <a:pt x="3833076" y="30079"/>
                  <a:pt x="3824159" y="26958"/>
                  <a:pt x="3814604" y="23411"/>
                </a:cubicBezTo>
                <a:cubicBezTo>
                  <a:pt x="3805370" y="20148"/>
                  <a:pt x="3795179" y="19012"/>
                  <a:pt x="3784033" y="17593"/>
                </a:cubicBezTo>
                <a:cubicBezTo>
                  <a:pt x="3755371" y="13763"/>
                  <a:pt x="3732442" y="7803"/>
                  <a:pt x="3703143" y="5817"/>
                </a:cubicBezTo>
                <a:cubicBezTo>
                  <a:pt x="3650596" y="2270"/>
                  <a:pt x="3605057" y="0"/>
                  <a:pt x="3552192" y="0"/>
                </a:cubicBezTo>
                <a:cubicBezTo>
                  <a:pt x="3350606" y="0"/>
                  <a:pt x="3178318" y="11634"/>
                  <a:pt x="2976732" y="11634"/>
                </a:cubicBezTo>
                <a:cubicBezTo>
                  <a:pt x="2947433" y="11634"/>
                  <a:pt x="2922592" y="9081"/>
                  <a:pt x="2893613" y="9648"/>
                </a:cubicBezTo>
                <a:cubicBezTo>
                  <a:pt x="2690752" y="14188"/>
                  <a:pt x="2516554" y="11776"/>
                  <a:pt x="2313694" y="7662"/>
                </a:cubicBezTo>
                <a:cubicBezTo>
                  <a:pt x="2244905" y="6243"/>
                  <a:pt x="2185671" y="4257"/>
                  <a:pt x="2116565" y="5675"/>
                </a:cubicBezTo>
                <a:cubicBezTo>
                  <a:pt x="1903196" y="10074"/>
                  <a:pt x="1719762" y="5675"/>
                  <a:pt x="1506073" y="5675"/>
                </a:cubicBezTo>
                <a:cubicBezTo>
                  <a:pt x="1237292" y="5675"/>
                  <a:pt x="1006407" y="11067"/>
                  <a:pt x="737944" y="5675"/>
                </a:cubicBezTo>
                <a:cubicBezTo>
                  <a:pt x="522663" y="1419"/>
                  <a:pt x="336363" y="0"/>
                  <a:pt x="121401" y="9648"/>
                </a:cubicBezTo>
                <a:cubicBezTo>
                  <a:pt x="90829" y="11067"/>
                  <a:pt x="55479" y="13195"/>
                  <a:pt x="40511" y="25255"/>
                </a:cubicBezTo>
                <a:cubicBezTo>
                  <a:pt x="12805" y="47531"/>
                  <a:pt x="16627" y="71367"/>
                  <a:pt x="5481" y="96339"/>
                </a:cubicBezTo>
                <a:cubicBezTo>
                  <a:pt x="-5347" y="120175"/>
                  <a:pt x="704" y="142309"/>
                  <a:pt x="16309" y="165578"/>
                </a:cubicBezTo>
                <a:cubicBezTo>
                  <a:pt x="28410" y="183597"/>
                  <a:pt x="2933" y="201758"/>
                  <a:pt x="18538" y="219210"/>
                </a:cubicBezTo>
                <a:cubicBezTo>
                  <a:pt x="22041" y="223325"/>
                  <a:pt x="30639" y="226304"/>
                  <a:pt x="40511" y="227014"/>
                </a:cubicBezTo>
                <a:cubicBezTo>
                  <a:pt x="44333" y="227297"/>
                  <a:pt x="47517" y="227865"/>
                  <a:pt x="51339" y="228007"/>
                </a:cubicBezTo>
                <a:cubicBezTo>
                  <a:pt x="61212" y="228433"/>
                  <a:pt x="70766" y="226021"/>
                  <a:pt x="79683" y="228007"/>
                </a:cubicBezTo>
                <a:cubicBezTo>
                  <a:pt x="82548" y="228574"/>
                  <a:pt x="77135" y="231128"/>
                  <a:pt x="79683" y="231838"/>
                </a:cubicBezTo>
                <a:cubicBezTo>
                  <a:pt x="83822" y="233115"/>
                  <a:pt x="95287" y="232831"/>
                  <a:pt x="92739" y="234817"/>
                </a:cubicBezTo>
                <a:cubicBezTo>
                  <a:pt x="87962" y="238506"/>
                  <a:pt x="74587" y="236378"/>
                  <a:pt x="66625" y="238790"/>
                </a:cubicBezTo>
                <a:cubicBezTo>
                  <a:pt x="57071" y="241628"/>
                  <a:pt x="107389" y="241344"/>
                  <a:pt x="97198" y="243614"/>
                </a:cubicBezTo>
                <a:cubicBezTo>
                  <a:pt x="78408" y="247729"/>
                  <a:pt x="28729" y="244607"/>
                  <a:pt x="40193" y="252411"/>
                </a:cubicBezTo>
                <a:cubicBezTo>
                  <a:pt x="42741" y="253971"/>
                  <a:pt x="51021" y="254681"/>
                  <a:pt x="48792" y="256383"/>
                </a:cubicBezTo>
                <a:cubicBezTo>
                  <a:pt x="44015" y="260214"/>
                  <a:pt x="22041" y="262059"/>
                  <a:pt x="29047" y="265180"/>
                </a:cubicBezTo>
                <a:cubicBezTo>
                  <a:pt x="40193" y="270146"/>
                  <a:pt x="58027" y="268302"/>
                  <a:pt x="72676" y="270998"/>
                </a:cubicBezTo>
                <a:cubicBezTo>
                  <a:pt x="102293" y="276247"/>
                  <a:pt x="130636" y="280220"/>
                  <a:pt x="162482" y="278801"/>
                </a:cubicBezTo>
                <a:lnTo>
                  <a:pt x="162482" y="278801"/>
                </a:lnTo>
                <a:close/>
                <a:moveTo>
                  <a:pt x="770108" y="240209"/>
                </a:moveTo>
                <a:cubicBezTo>
                  <a:pt x="778069" y="243898"/>
                  <a:pt x="726478" y="241769"/>
                  <a:pt x="737306" y="240209"/>
                </a:cubicBezTo>
                <a:cubicBezTo>
                  <a:pt x="748134" y="238506"/>
                  <a:pt x="762146" y="236520"/>
                  <a:pt x="770108" y="240209"/>
                </a:cubicBezTo>
                <a:lnTo>
                  <a:pt x="770108" y="240209"/>
                </a:lnTo>
                <a:close/>
                <a:moveTo>
                  <a:pt x="2148730" y="283058"/>
                </a:moveTo>
                <a:cubicBezTo>
                  <a:pt x="2150959" y="282064"/>
                  <a:pt x="2139813" y="283058"/>
                  <a:pt x="2139813" y="283058"/>
                </a:cubicBezTo>
                <a:cubicBezTo>
                  <a:pt x="2139813" y="283058"/>
                  <a:pt x="2146501" y="284051"/>
                  <a:pt x="2148730" y="283058"/>
                </a:cubicBezTo>
                <a:lnTo>
                  <a:pt x="2148730" y="283058"/>
                </a:lnTo>
                <a:close/>
                <a:moveTo>
                  <a:pt x="2166246" y="283058"/>
                </a:moveTo>
                <a:cubicBezTo>
                  <a:pt x="2168475" y="282064"/>
                  <a:pt x="2157647" y="283058"/>
                  <a:pt x="2157647" y="283058"/>
                </a:cubicBezTo>
                <a:cubicBezTo>
                  <a:pt x="2157647" y="283058"/>
                  <a:pt x="2164334" y="284051"/>
                  <a:pt x="2166246" y="283058"/>
                </a:cubicBezTo>
                <a:lnTo>
                  <a:pt x="2166246" y="283058"/>
                </a:lnTo>
                <a:close/>
                <a:moveTo>
                  <a:pt x="3286913" y="283058"/>
                </a:moveTo>
                <a:cubicBezTo>
                  <a:pt x="3290098" y="281639"/>
                  <a:pt x="3270035" y="281922"/>
                  <a:pt x="3273857" y="283058"/>
                </a:cubicBezTo>
                <a:cubicBezTo>
                  <a:pt x="3277678" y="284193"/>
                  <a:pt x="3283728" y="284476"/>
                  <a:pt x="3286913" y="283058"/>
                </a:cubicBezTo>
                <a:lnTo>
                  <a:pt x="3286913" y="283058"/>
                </a:lnTo>
                <a:close/>
                <a:moveTo>
                  <a:pt x="1890776" y="285044"/>
                </a:moveTo>
                <a:cubicBezTo>
                  <a:pt x="1893961" y="283625"/>
                  <a:pt x="1873898" y="283909"/>
                  <a:pt x="1877719" y="285044"/>
                </a:cubicBezTo>
                <a:cubicBezTo>
                  <a:pt x="1881540" y="286179"/>
                  <a:pt x="1887591" y="286463"/>
                  <a:pt x="1890776" y="285044"/>
                </a:cubicBezTo>
                <a:lnTo>
                  <a:pt x="1890776" y="285044"/>
                </a:lnTo>
                <a:close/>
                <a:moveTo>
                  <a:pt x="1908291" y="285044"/>
                </a:moveTo>
                <a:cubicBezTo>
                  <a:pt x="1910521" y="284051"/>
                  <a:pt x="1899374" y="285044"/>
                  <a:pt x="1899374" y="285044"/>
                </a:cubicBezTo>
                <a:cubicBezTo>
                  <a:pt x="1899374" y="285044"/>
                  <a:pt x="1906062" y="286037"/>
                  <a:pt x="1908291" y="285044"/>
                </a:cubicBezTo>
                <a:lnTo>
                  <a:pt x="1908291" y="285044"/>
                </a:lnTo>
                <a:close/>
                <a:moveTo>
                  <a:pt x="2043956" y="285044"/>
                </a:moveTo>
                <a:cubicBezTo>
                  <a:pt x="2060835" y="277524"/>
                  <a:pt x="1999690" y="281922"/>
                  <a:pt x="1976124" y="283058"/>
                </a:cubicBezTo>
                <a:cubicBezTo>
                  <a:pt x="1970710" y="283341"/>
                  <a:pt x="1955742" y="283909"/>
                  <a:pt x="1960837" y="285044"/>
                </a:cubicBezTo>
                <a:cubicBezTo>
                  <a:pt x="1981219" y="289584"/>
                  <a:pt x="2003511" y="286179"/>
                  <a:pt x="2026440" y="285044"/>
                </a:cubicBezTo>
                <a:cubicBezTo>
                  <a:pt x="2032492" y="284760"/>
                  <a:pt x="2039498" y="287030"/>
                  <a:pt x="2043956" y="285044"/>
                </a:cubicBezTo>
                <a:lnTo>
                  <a:pt x="2043956" y="285044"/>
                </a:lnTo>
                <a:close/>
                <a:moveTo>
                  <a:pt x="2122617" y="285044"/>
                </a:moveTo>
                <a:cubicBezTo>
                  <a:pt x="2125801" y="284051"/>
                  <a:pt x="2119750" y="281639"/>
                  <a:pt x="2115928" y="281213"/>
                </a:cubicBezTo>
                <a:cubicBezTo>
                  <a:pt x="2099687" y="278801"/>
                  <a:pt x="2053510" y="280788"/>
                  <a:pt x="2067841" y="285044"/>
                </a:cubicBezTo>
                <a:cubicBezTo>
                  <a:pt x="2081216" y="289017"/>
                  <a:pt x="2098413" y="287030"/>
                  <a:pt x="2113699" y="285044"/>
                </a:cubicBezTo>
                <a:cubicBezTo>
                  <a:pt x="2116565" y="284618"/>
                  <a:pt x="2120068" y="285753"/>
                  <a:pt x="2122617" y="285044"/>
                </a:cubicBezTo>
                <a:lnTo>
                  <a:pt x="2122617" y="285044"/>
                </a:lnTo>
                <a:close/>
                <a:moveTo>
                  <a:pt x="1864344" y="287030"/>
                </a:moveTo>
                <a:cubicBezTo>
                  <a:pt x="1867528" y="286037"/>
                  <a:pt x="1861477" y="283625"/>
                  <a:pt x="1857656" y="283058"/>
                </a:cubicBezTo>
                <a:cubicBezTo>
                  <a:pt x="1835045" y="279652"/>
                  <a:pt x="1812434" y="280646"/>
                  <a:pt x="1789823" y="284051"/>
                </a:cubicBezTo>
                <a:cubicBezTo>
                  <a:pt x="1786002" y="284618"/>
                  <a:pt x="1777085" y="283483"/>
                  <a:pt x="1778996" y="285044"/>
                </a:cubicBezTo>
                <a:cubicBezTo>
                  <a:pt x="1788231" y="293273"/>
                  <a:pt x="1817211" y="287030"/>
                  <a:pt x="1838230" y="287030"/>
                </a:cubicBezTo>
                <a:cubicBezTo>
                  <a:pt x="1847465" y="287030"/>
                  <a:pt x="1856700" y="289300"/>
                  <a:pt x="1864344" y="287030"/>
                </a:cubicBezTo>
                <a:lnTo>
                  <a:pt x="1864344" y="287030"/>
                </a:lnTo>
                <a:close/>
                <a:moveTo>
                  <a:pt x="2695848" y="287030"/>
                </a:moveTo>
                <a:cubicBezTo>
                  <a:pt x="2708268" y="281497"/>
                  <a:pt x="2628652" y="284476"/>
                  <a:pt x="2645531" y="287030"/>
                </a:cubicBezTo>
                <a:cubicBezTo>
                  <a:pt x="2647123" y="287314"/>
                  <a:pt x="2648716" y="287456"/>
                  <a:pt x="2649989" y="287598"/>
                </a:cubicBezTo>
                <a:cubicBezTo>
                  <a:pt x="2640754" y="287314"/>
                  <a:pt x="2630244" y="287314"/>
                  <a:pt x="2623557" y="287030"/>
                </a:cubicBezTo>
                <a:cubicBezTo>
                  <a:pt x="2614640" y="286605"/>
                  <a:pt x="2592029" y="288733"/>
                  <a:pt x="2599353" y="290861"/>
                </a:cubicBezTo>
                <a:cubicBezTo>
                  <a:pt x="2613366" y="295118"/>
                  <a:pt x="2630563" y="291996"/>
                  <a:pt x="2647441" y="292848"/>
                </a:cubicBezTo>
                <a:cubicBezTo>
                  <a:pt x="2655085" y="293131"/>
                  <a:pt x="2664957" y="295685"/>
                  <a:pt x="2669416" y="292848"/>
                </a:cubicBezTo>
                <a:cubicBezTo>
                  <a:pt x="2671963" y="291003"/>
                  <a:pt x="2670689" y="289868"/>
                  <a:pt x="2667186" y="289017"/>
                </a:cubicBezTo>
                <a:cubicBezTo>
                  <a:pt x="2676103" y="289300"/>
                  <a:pt x="2685020" y="288733"/>
                  <a:pt x="2693618" y="286888"/>
                </a:cubicBezTo>
                <a:cubicBezTo>
                  <a:pt x="2694255" y="286747"/>
                  <a:pt x="2695211" y="287172"/>
                  <a:pt x="2695848" y="286888"/>
                </a:cubicBezTo>
                <a:lnTo>
                  <a:pt x="2695848" y="286888"/>
                </a:lnTo>
                <a:close/>
                <a:moveTo>
                  <a:pt x="2717822" y="287030"/>
                </a:moveTo>
                <a:cubicBezTo>
                  <a:pt x="2720051" y="286037"/>
                  <a:pt x="2708905" y="287030"/>
                  <a:pt x="2708905" y="287030"/>
                </a:cubicBezTo>
                <a:cubicBezTo>
                  <a:pt x="2708905" y="287030"/>
                  <a:pt x="2715592" y="288024"/>
                  <a:pt x="2717822" y="287030"/>
                </a:cubicBezTo>
                <a:lnTo>
                  <a:pt x="2717822" y="287030"/>
                </a:lnTo>
                <a:close/>
                <a:moveTo>
                  <a:pt x="3172903" y="287030"/>
                </a:moveTo>
                <a:cubicBezTo>
                  <a:pt x="3179592" y="286747"/>
                  <a:pt x="3196470" y="284476"/>
                  <a:pt x="3190419" y="283058"/>
                </a:cubicBezTo>
                <a:cubicBezTo>
                  <a:pt x="3176088" y="279794"/>
                  <a:pt x="3159528" y="280362"/>
                  <a:pt x="3144561" y="283058"/>
                </a:cubicBezTo>
                <a:cubicBezTo>
                  <a:pt x="3141695" y="283625"/>
                  <a:pt x="3135643" y="284902"/>
                  <a:pt x="3138192" y="286037"/>
                </a:cubicBezTo>
                <a:cubicBezTo>
                  <a:pt x="3144561" y="288875"/>
                  <a:pt x="3155388" y="286463"/>
                  <a:pt x="3164306" y="286037"/>
                </a:cubicBezTo>
                <a:cubicBezTo>
                  <a:pt x="3167490" y="286037"/>
                  <a:pt x="3170038" y="287172"/>
                  <a:pt x="3173222" y="287030"/>
                </a:cubicBezTo>
                <a:lnTo>
                  <a:pt x="3173222" y="287030"/>
                </a:lnTo>
                <a:close/>
                <a:moveTo>
                  <a:pt x="2231849" y="289017"/>
                </a:moveTo>
                <a:cubicBezTo>
                  <a:pt x="2238218" y="286179"/>
                  <a:pt x="2216562" y="284193"/>
                  <a:pt x="2207646" y="285186"/>
                </a:cubicBezTo>
                <a:cubicBezTo>
                  <a:pt x="2204779" y="285470"/>
                  <a:pt x="2204779" y="288449"/>
                  <a:pt x="2207646" y="289017"/>
                </a:cubicBezTo>
                <a:cubicBezTo>
                  <a:pt x="2215289" y="290719"/>
                  <a:pt x="2225798" y="291712"/>
                  <a:pt x="2231849" y="289017"/>
                </a:cubicBezTo>
                <a:lnTo>
                  <a:pt x="2231849" y="289017"/>
                </a:lnTo>
                <a:close/>
                <a:moveTo>
                  <a:pt x="2257962" y="289017"/>
                </a:moveTo>
                <a:cubicBezTo>
                  <a:pt x="2262739" y="286888"/>
                  <a:pt x="2235352" y="286321"/>
                  <a:pt x="2238218" y="289017"/>
                </a:cubicBezTo>
                <a:cubicBezTo>
                  <a:pt x="2241403" y="291712"/>
                  <a:pt x="2252867" y="291145"/>
                  <a:pt x="2257962" y="289017"/>
                </a:cubicBezTo>
                <a:lnTo>
                  <a:pt x="2257962" y="289017"/>
                </a:lnTo>
                <a:close/>
                <a:moveTo>
                  <a:pt x="2341081" y="289017"/>
                </a:moveTo>
                <a:cubicBezTo>
                  <a:pt x="2345858" y="286888"/>
                  <a:pt x="2318152" y="286321"/>
                  <a:pt x="2321336" y="289017"/>
                </a:cubicBezTo>
                <a:cubicBezTo>
                  <a:pt x="2324521" y="291712"/>
                  <a:pt x="2335986" y="291145"/>
                  <a:pt x="2341081" y="289017"/>
                </a:cubicBezTo>
                <a:lnTo>
                  <a:pt x="2341081" y="289017"/>
                </a:lnTo>
                <a:close/>
                <a:moveTo>
                  <a:pt x="3085008" y="289017"/>
                </a:moveTo>
                <a:cubicBezTo>
                  <a:pt x="3089149" y="288591"/>
                  <a:pt x="3097747" y="286037"/>
                  <a:pt x="3093606" y="285186"/>
                </a:cubicBezTo>
                <a:cubicBezTo>
                  <a:pt x="3079276" y="281922"/>
                  <a:pt x="3034054" y="283200"/>
                  <a:pt x="3047748" y="287172"/>
                </a:cubicBezTo>
                <a:cubicBezTo>
                  <a:pt x="3058576" y="290436"/>
                  <a:pt x="3072270" y="290294"/>
                  <a:pt x="3085008" y="289159"/>
                </a:cubicBezTo>
                <a:lnTo>
                  <a:pt x="3085008" y="289159"/>
                </a:lnTo>
                <a:close/>
                <a:moveTo>
                  <a:pt x="1369135" y="291003"/>
                </a:moveTo>
                <a:cubicBezTo>
                  <a:pt x="1375186" y="290010"/>
                  <a:pt x="1362129" y="286179"/>
                  <a:pt x="1356078" y="285186"/>
                </a:cubicBezTo>
                <a:cubicBezTo>
                  <a:pt x="1332831" y="281497"/>
                  <a:pt x="1309901" y="282774"/>
                  <a:pt x="1286017" y="285186"/>
                </a:cubicBezTo>
                <a:cubicBezTo>
                  <a:pt x="1279966" y="285753"/>
                  <a:pt x="1266909" y="286888"/>
                  <a:pt x="1270730" y="289159"/>
                </a:cubicBezTo>
                <a:cubicBezTo>
                  <a:pt x="1280921" y="294834"/>
                  <a:pt x="1300666" y="287598"/>
                  <a:pt x="1316589" y="287172"/>
                </a:cubicBezTo>
                <a:cubicBezTo>
                  <a:pt x="1332831" y="286747"/>
                  <a:pt x="1346524" y="290294"/>
                  <a:pt x="1362447" y="289159"/>
                </a:cubicBezTo>
                <a:cubicBezTo>
                  <a:pt x="1365314" y="289017"/>
                  <a:pt x="1366269" y="291571"/>
                  <a:pt x="1369135" y="291145"/>
                </a:cubicBezTo>
                <a:lnTo>
                  <a:pt x="1369135" y="291145"/>
                </a:lnTo>
                <a:close/>
                <a:moveTo>
                  <a:pt x="1461171" y="292990"/>
                </a:moveTo>
                <a:cubicBezTo>
                  <a:pt x="1467221" y="289017"/>
                  <a:pt x="1422955" y="288591"/>
                  <a:pt x="1430598" y="291996"/>
                </a:cubicBezTo>
                <a:cubicBezTo>
                  <a:pt x="1437604" y="295118"/>
                  <a:pt x="1450980" y="295685"/>
                  <a:pt x="1458941" y="292990"/>
                </a:cubicBezTo>
                <a:cubicBezTo>
                  <a:pt x="1459579" y="292848"/>
                  <a:pt x="1460534" y="293273"/>
                  <a:pt x="1461171" y="292990"/>
                </a:cubicBezTo>
                <a:lnTo>
                  <a:pt x="1461171" y="292990"/>
                </a:lnTo>
                <a:close/>
                <a:moveTo>
                  <a:pt x="1504800" y="292990"/>
                </a:moveTo>
                <a:cubicBezTo>
                  <a:pt x="1507666" y="292422"/>
                  <a:pt x="1502252" y="289868"/>
                  <a:pt x="1504800" y="289017"/>
                </a:cubicBezTo>
                <a:cubicBezTo>
                  <a:pt x="1506392" y="288449"/>
                  <a:pt x="1498112" y="287030"/>
                  <a:pt x="1500341" y="287030"/>
                </a:cubicBezTo>
                <a:cubicBezTo>
                  <a:pt x="1512762" y="287030"/>
                  <a:pt x="1522952" y="289300"/>
                  <a:pt x="1535372" y="289017"/>
                </a:cubicBezTo>
                <a:cubicBezTo>
                  <a:pt x="1579001" y="287882"/>
                  <a:pt x="1616580" y="285186"/>
                  <a:pt x="1660209" y="287030"/>
                </a:cubicBezTo>
                <a:cubicBezTo>
                  <a:pt x="1680909" y="287882"/>
                  <a:pt x="1698743" y="287030"/>
                  <a:pt x="1719444" y="287030"/>
                </a:cubicBezTo>
                <a:cubicBezTo>
                  <a:pt x="1728997" y="287030"/>
                  <a:pt x="1753837" y="285470"/>
                  <a:pt x="1745558" y="283058"/>
                </a:cubicBezTo>
                <a:cubicBezTo>
                  <a:pt x="1728360" y="277950"/>
                  <a:pt x="1707023" y="283058"/>
                  <a:pt x="1686323" y="283058"/>
                </a:cubicBezTo>
                <a:cubicBezTo>
                  <a:pt x="1616580" y="283058"/>
                  <a:pt x="1556072" y="278517"/>
                  <a:pt x="1487285" y="283058"/>
                </a:cubicBezTo>
                <a:cubicBezTo>
                  <a:pt x="1478686" y="283625"/>
                  <a:pt x="1457667" y="286179"/>
                  <a:pt x="1465311" y="288024"/>
                </a:cubicBezTo>
                <a:cubicBezTo>
                  <a:pt x="1471998" y="289584"/>
                  <a:pt x="1479641" y="288307"/>
                  <a:pt x="1487285" y="289017"/>
                </a:cubicBezTo>
                <a:cubicBezTo>
                  <a:pt x="1493972" y="289726"/>
                  <a:pt x="1498749" y="294266"/>
                  <a:pt x="1504800" y="292990"/>
                </a:cubicBezTo>
                <a:lnTo>
                  <a:pt x="1504800" y="292990"/>
                </a:lnTo>
                <a:close/>
                <a:moveTo>
                  <a:pt x="1898737" y="292990"/>
                </a:moveTo>
                <a:cubicBezTo>
                  <a:pt x="1901922" y="292564"/>
                  <a:pt x="1905425" y="290152"/>
                  <a:pt x="1903196" y="289017"/>
                </a:cubicBezTo>
                <a:cubicBezTo>
                  <a:pt x="1897145" y="286321"/>
                  <a:pt x="1874534" y="287740"/>
                  <a:pt x="1878993" y="291003"/>
                </a:cubicBezTo>
                <a:cubicBezTo>
                  <a:pt x="1882814" y="293699"/>
                  <a:pt x="1892050" y="293841"/>
                  <a:pt x="1898737" y="292990"/>
                </a:cubicBezTo>
                <a:lnTo>
                  <a:pt x="1898737" y="292990"/>
                </a:lnTo>
                <a:close/>
                <a:moveTo>
                  <a:pt x="2012428" y="292990"/>
                </a:moveTo>
                <a:cubicBezTo>
                  <a:pt x="2015931" y="292706"/>
                  <a:pt x="2018798" y="290294"/>
                  <a:pt x="2016887" y="289017"/>
                </a:cubicBezTo>
                <a:cubicBezTo>
                  <a:pt x="2012110" y="286321"/>
                  <a:pt x="1990773" y="288024"/>
                  <a:pt x="1994913" y="291003"/>
                </a:cubicBezTo>
                <a:cubicBezTo>
                  <a:pt x="1998416" y="293415"/>
                  <a:pt x="2006378" y="293557"/>
                  <a:pt x="2012428" y="292990"/>
                </a:cubicBezTo>
                <a:lnTo>
                  <a:pt x="2012428" y="292990"/>
                </a:lnTo>
                <a:close/>
                <a:moveTo>
                  <a:pt x="2161150" y="292990"/>
                </a:moveTo>
                <a:cubicBezTo>
                  <a:pt x="2170704" y="292138"/>
                  <a:pt x="2193952" y="289017"/>
                  <a:pt x="2185353" y="287172"/>
                </a:cubicBezTo>
                <a:cubicBezTo>
                  <a:pt x="2164016" y="282490"/>
                  <a:pt x="2141405" y="287172"/>
                  <a:pt x="2117520" y="287172"/>
                </a:cubicBezTo>
                <a:cubicBezTo>
                  <a:pt x="2108604" y="287172"/>
                  <a:pt x="2087267" y="288165"/>
                  <a:pt x="2093318" y="291003"/>
                </a:cubicBezTo>
                <a:cubicBezTo>
                  <a:pt x="2103508" y="295543"/>
                  <a:pt x="2120387" y="291287"/>
                  <a:pt x="2135036" y="291996"/>
                </a:cubicBezTo>
                <a:cubicBezTo>
                  <a:pt x="2144272" y="292422"/>
                  <a:pt x="2152233" y="293841"/>
                  <a:pt x="2161150" y="292990"/>
                </a:cubicBezTo>
                <a:lnTo>
                  <a:pt x="2161150" y="292990"/>
                </a:lnTo>
                <a:close/>
                <a:moveTo>
                  <a:pt x="147833" y="300793"/>
                </a:moveTo>
                <a:cubicBezTo>
                  <a:pt x="152928" y="301928"/>
                  <a:pt x="165986" y="297955"/>
                  <a:pt x="160890" y="296820"/>
                </a:cubicBezTo>
                <a:cubicBezTo>
                  <a:pt x="156113" y="295685"/>
                  <a:pt x="142738" y="299658"/>
                  <a:pt x="147833" y="300793"/>
                </a:cubicBezTo>
                <a:lnTo>
                  <a:pt x="147833" y="300793"/>
                </a:lnTo>
                <a:close/>
              </a:path>
            </a:pathLst>
          </a:custGeom>
          <a:gradFill flip="none" rotWithShape="1">
            <a:gsLst>
              <a:gs pos="0">
                <a:srgbClr val="E8E8E8">
                  <a:alpha val="60000"/>
                </a:srgbClr>
              </a:gs>
              <a:gs pos="100000">
                <a:srgbClr val="E8E8E8">
                  <a:alpha val="0"/>
                </a:srgbClr>
              </a:gs>
            </a:gsLst>
            <a:lin ang="0" scaled="1"/>
          </a:gradFill>
        </p:spPr>
      </p:sp>
      <p:sp>
        <p:nvSpPr>
          <p:cNvPr id="4" name="Text 1"/>
          <p:cNvSpPr/>
          <p:nvPr/>
        </p:nvSpPr>
        <p:spPr>
          <a:xfrm>
            <a:off x="6784975" y="3098849"/>
            <a:ext cx="3971925" cy="3007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test-kimi-img.moonshot.cn/pub/slides/slides_tmpl/image/25-06-16-16:16:11-d17t5isbnmbkeoit8hu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931376" y="2018535"/>
            <a:ext cx="892287" cy="565953"/>
          </a:xfrm>
          <a:prstGeom prst="rect">
            <a:avLst/>
          </a:prstGeom>
        </p:spPr>
      </p:pic>
      <p:pic>
        <p:nvPicPr>
          <p:cNvPr id="6" name="Image 2" descr="https://test-kimi-img.moonshot.cn/pub/slides/slides_tmpl/image/25-06-16-16:16:13-d17t5jcbnmbkeoit8i40.png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H="1">
            <a:off x="3581400" y="5067306"/>
            <a:ext cx="1075029" cy="1007342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0509053" y="104523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0509053" y="109844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pic>
        <p:nvPicPr>
          <p:cNvPr id="10" name="Image 3" descr="https://test-kimi-img.moonshot.cn/pub/slides/slides_tmpl/image/25-06-16-16:16:17-d17t5kcbnmbkeoit8if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95" y="1024255"/>
            <a:ext cx="12215495" cy="57550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25320" y="2373630"/>
            <a:ext cx="3385820" cy="2693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762125" y="1558925"/>
            <a:ext cx="3712210" cy="830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621905" y="3658870"/>
            <a:ext cx="3385820" cy="2693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7479665" y="2951480"/>
            <a:ext cx="3712210" cy="830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0" y="635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核心主张① 自动：以趣味始 以趣味终</a:t>
            </a:r>
            <a:endParaRPr lang="en-US" sz="1600" dirty="0"/>
          </a:p>
        </p:txBody>
      </p:sp>
      <p:sp>
        <p:nvSpPr>
          <p:cNvPr id="16" name="圆角矩形 15"/>
          <p:cNvSpPr/>
          <p:nvPr/>
        </p:nvSpPr>
        <p:spPr>
          <a:xfrm>
            <a:off x="267970" y="1743075"/>
            <a:ext cx="4950460" cy="42157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557010" y="1743075"/>
            <a:ext cx="4950460" cy="42157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3210" y="2042795"/>
            <a:ext cx="492061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>
              <a:lnSpc>
                <a:spcPct val="180000"/>
              </a:lnSpc>
            </a:pP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学习不能总带着功利目的，而是要让学生主动发现知识</a:t>
            </a:r>
            <a:r>
              <a:rPr lang="zh-CN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本身的乐趣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94535" y="1225550"/>
            <a:ext cx="808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趣味是生活的原动力，是活动的源泉。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57010" y="2033905"/>
            <a:ext cx="4948555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/>
              <a:t>研究先秦诸子，不是为了评职称发论文，而是被 “百家争鸣的思想火花” 深深吸引，这种纯粹的热爱才能</a:t>
            </a:r>
            <a:r>
              <a:rPr lang="zh-CN" altLang="en-US" sz="3200" u="sng">
                <a:solidFill>
                  <a:srgbClr val="FF0000"/>
                </a:solidFill>
              </a:rPr>
              <a:t>产生持久的动力。</a:t>
            </a:r>
            <a:r>
              <a:rPr lang="zh-CN" altLang="en-US" sz="3200"/>
              <a:t>而非短暂的消遣或低级趣味</a:t>
            </a:r>
            <a:endParaRPr lang="zh-CN" altLang="en-US" sz="3200"/>
          </a:p>
        </p:txBody>
      </p:sp>
      <p:sp>
        <p:nvSpPr>
          <p:cNvPr id="22" name="文本框 21"/>
          <p:cNvSpPr txBox="1"/>
          <p:nvPr/>
        </p:nvSpPr>
        <p:spPr>
          <a:xfrm>
            <a:off x="68580" y="5958840"/>
            <a:ext cx="1182497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l">
              <a:lnSpc>
                <a:spcPct val="180000"/>
              </a:lnSpc>
              <a:buClrTx/>
              <a:buSzTx/>
              <a:buFontTx/>
            </a:pP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教育需引导学生发现并培养有益于终身的趣味，避免陷入“下等趣味”</a:t>
            </a:r>
            <a:endParaRPr 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2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6784975" y="3098849"/>
            <a:ext cx="3971925" cy="300793"/>
          </a:xfrm>
          <a:custGeom>
            <a:avLst/>
            <a:gdLst/>
            <a:ahLst/>
            <a:cxnLst/>
            <a:rect l="l" t="t" r="r" b="b"/>
            <a:pathLst>
              <a:path w="3971925" h="300793">
                <a:moveTo>
                  <a:pt x="202291" y="300084"/>
                </a:moveTo>
                <a:cubicBezTo>
                  <a:pt x="220761" y="300084"/>
                  <a:pt x="236047" y="296111"/>
                  <a:pt x="254837" y="296111"/>
                </a:cubicBezTo>
                <a:cubicBezTo>
                  <a:pt x="304835" y="296111"/>
                  <a:pt x="347191" y="292564"/>
                  <a:pt x="397189" y="290294"/>
                </a:cubicBezTo>
                <a:cubicBezTo>
                  <a:pt x="404832" y="290010"/>
                  <a:pt x="411520" y="290010"/>
                  <a:pt x="419162" y="290294"/>
                </a:cubicBezTo>
                <a:cubicBezTo>
                  <a:pt x="505148" y="294124"/>
                  <a:pt x="579986" y="288449"/>
                  <a:pt x="666608" y="290294"/>
                </a:cubicBezTo>
                <a:cubicBezTo>
                  <a:pt x="707371" y="291145"/>
                  <a:pt x="742083" y="295969"/>
                  <a:pt x="782528" y="294266"/>
                </a:cubicBezTo>
                <a:cubicBezTo>
                  <a:pt x="807687" y="293131"/>
                  <a:pt x="829979" y="291145"/>
                  <a:pt x="854819" y="293273"/>
                </a:cubicBezTo>
                <a:cubicBezTo>
                  <a:pt x="894627" y="296820"/>
                  <a:pt x="930295" y="292422"/>
                  <a:pt x="970739" y="294266"/>
                </a:cubicBezTo>
                <a:cubicBezTo>
                  <a:pt x="1008318" y="295969"/>
                  <a:pt x="1040483" y="291287"/>
                  <a:pt x="1078061" y="290294"/>
                </a:cubicBezTo>
                <a:cubicBezTo>
                  <a:pt x="1095576" y="289868"/>
                  <a:pt x="1110862" y="290010"/>
                  <a:pt x="1128378" y="290294"/>
                </a:cubicBezTo>
                <a:cubicBezTo>
                  <a:pt x="1162135" y="291003"/>
                  <a:pt x="1191115" y="289017"/>
                  <a:pt x="1224553" y="288307"/>
                </a:cubicBezTo>
                <a:cubicBezTo>
                  <a:pt x="1235699" y="288024"/>
                  <a:pt x="1261495" y="288591"/>
                  <a:pt x="1255126" y="284476"/>
                </a:cubicBezTo>
                <a:cubicBezTo>
                  <a:pt x="1247164" y="279085"/>
                  <a:pt x="1228056" y="284760"/>
                  <a:pt x="1213407" y="284476"/>
                </a:cubicBezTo>
                <a:cubicBezTo>
                  <a:pt x="1037298" y="280504"/>
                  <a:pt x="886028" y="280504"/>
                  <a:pt x="709918" y="276673"/>
                </a:cubicBezTo>
                <a:cubicBezTo>
                  <a:pt x="618838" y="274686"/>
                  <a:pt x="540178" y="278801"/>
                  <a:pt x="449417" y="274686"/>
                </a:cubicBezTo>
                <a:cubicBezTo>
                  <a:pt x="417252" y="273268"/>
                  <a:pt x="389546" y="278092"/>
                  <a:pt x="357381" y="276673"/>
                </a:cubicBezTo>
                <a:cubicBezTo>
                  <a:pt x="285727" y="273552"/>
                  <a:pt x="223627" y="280646"/>
                  <a:pt x="151655" y="280646"/>
                </a:cubicBezTo>
                <a:cubicBezTo>
                  <a:pt x="131273" y="280646"/>
                  <a:pt x="77771" y="281497"/>
                  <a:pt x="94650" y="286463"/>
                </a:cubicBezTo>
                <a:cubicBezTo>
                  <a:pt x="99745" y="288024"/>
                  <a:pt x="106114" y="287740"/>
                  <a:pt x="112166" y="288449"/>
                </a:cubicBezTo>
                <a:cubicBezTo>
                  <a:pt x="160253" y="293131"/>
                  <a:pt x="203246" y="282348"/>
                  <a:pt x="252289" y="284618"/>
                </a:cubicBezTo>
                <a:cubicBezTo>
                  <a:pt x="289549" y="286321"/>
                  <a:pt x="389546" y="272558"/>
                  <a:pt x="359610" y="282632"/>
                </a:cubicBezTo>
                <a:cubicBezTo>
                  <a:pt x="346554" y="287030"/>
                  <a:pt x="329994" y="285753"/>
                  <a:pt x="313752" y="286605"/>
                </a:cubicBezTo>
                <a:cubicBezTo>
                  <a:pt x="274581" y="288307"/>
                  <a:pt x="241143" y="289868"/>
                  <a:pt x="202291" y="292422"/>
                </a:cubicBezTo>
                <a:cubicBezTo>
                  <a:pt x="193055" y="292990"/>
                  <a:pt x="175540" y="297672"/>
                  <a:pt x="182546" y="300226"/>
                </a:cubicBezTo>
                <a:cubicBezTo>
                  <a:pt x="187641" y="302212"/>
                  <a:pt x="195284" y="300226"/>
                  <a:pt x="202291" y="300226"/>
                </a:cubicBezTo>
                <a:lnTo>
                  <a:pt x="202291" y="300226"/>
                </a:lnTo>
                <a:close/>
                <a:moveTo>
                  <a:pt x="3025456" y="9648"/>
                </a:moveTo>
                <a:cubicBezTo>
                  <a:pt x="3028640" y="8229"/>
                  <a:pt x="3008578" y="8513"/>
                  <a:pt x="3012399" y="9648"/>
                </a:cubicBezTo>
                <a:cubicBezTo>
                  <a:pt x="3016221" y="10783"/>
                  <a:pt x="3022271" y="11067"/>
                  <a:pt x="3025456" y="9648"/>
                </a:cubicBezTo>
                <a:lnTo>
                  <a:pt x="3025456" y="9648"/>
                </a:lnTo>
                <a:close/>
                <a:moveTo>
                  <a:pt x="3042971" y="9648"/>
                </a:moveTo>
                <a:cubicBezTo>
                  <a:pt x="3046156" y="8229"/>
                  <a:pt x="3026411" y="7236"/>
                  <a:pt x="3029914" y="8655"/>
                </a:cubicBezTo>
                <a:cubicBezTo>
                  <a:pt x="3033417" y="10074"/>
                  <a:pt x="3039786" y="11067"/>
                  <a:pt x="3042971" y="9648"/>
                </a:cubicBezTo>
                <a:lnTo>
                  <a:pt x="3042971" y="9648"/>
                </a:lnTo>
                <a:close/>
                <a:moveTo>
                  <a:pt x="1686323" y="222190"/>
                </a:moveTo>
                <a:cubicBezTo>
                  <a:pt x="1696514" y="217649"/>
                  <a:pt x="1630911" y="220203"/>
                  <a:pt x="1644924" y="222190"/>
                </a:cubicBezTo>
                <a:cubicBezTo>
                  <a:pt x="1657980" y="224176"/>
                  <a:pt x="1671993" y="225027"/>
                  <a:pt x="1684412" y="222190"/>
                </a:cubicBezTo>
                <a:cubicBezTo>
                  <a:pt x="1685049" y="222190"/>
                  <a:pt x="1686005" y="222473"/>
                  <a:pt x="1686641" y="222190"/>
                </a:cubicBezTo>
                <a:lnTo>
                  <a:pt x="1686641" y="222190"/>
                </a:lnTo>
                <a:close/>
                <a:moveTo>
                  <a:pt x="1515627" y="224176"/>
                </a:moveTo>
                <a:cubicBezTo>
                  <a:pt x="1533462" y="216230"/>
                  <a:pt x="1468813" y="221764"/>
                  <a:pt x="1443336" y="222190"/>
                </a:cubicBezTo>
                <a:cubicBezTo>
                  <a:pt x="1436330" y="222190"/>
                  <a:pt x="1417223" y="222757"/>
                  <a:pt x="1423592" y="224176"/>
                </a:cubicBezTo>
                <a:cubicBezTo>
                  <a:pt x="1445566" y="229000"/>
                  <a:pt x="1469132" y="224176"/>
                  <a:pt x="1493654" y="224176"/>
                </a:cubicBezTo>
                <a:cubicBezTo>
                  <a:pt x="1501296" y="224176"/>
                  <a:pt x="1510214" y="226588"/>
                  <a:pt x="1515627" y="224176"/>
                </a:cubicBezTo>
                <a:lnTo>
                  <a:pt x="1515627" y="224176"/>
                </a:lnTo>
                <a:close/>
                <a:moveTo>
                  <a:pt x="1559257" y="224176"/>
                </a:moveTo>
                <a:cubicBezTo>
                  <a:pt x="1565626" y="219919"/>
                  <a:pt x="1515627" y="222615"/>
                  <a:pt x="1526455" y="224176"/>
                </a:cubicBezTo>
                <a:cubicBezTo>
                  <a:pt x="1537283" y="225737"/>
                  <a:pt x="1552887" y="228433"/>
                  <a:pt x="1559257" y="224176"/>
                </a:cubicBezTo>
                <a:lnTo>
                  <a:pt x="1559257" y="224176"/>
                </a:lnTo>
                <a:close/>
                <a:moveTo>
                  <a:pt x="1581231" y="224176"/>
                </a:moveTo>
                <a:cubicBezTo>
                  <a:pt x="1584097" y="223467"/>
                  <a:pt x="1581868" y="219636"/>
                  <a:pt x="1579001" y="220345"/>
                </a:cubicBezTo>
                <a:cubicBezTo>
                  <a:pt x="1576136" y="220913"/>
                  <a:pt x="1575817" y="224176"/>
                  <a:pt x="1579001" y="224176"/>
                </a:cubicBezTo>
                <a:cubicBezTo>
                  <a:pt x="1579638" y="224176"/>
                  <a:pt x="1580594" y="224176"/>
                  <a:pt x="1581231" y="224176"/>
                </a:cubicBezTo>
                <a:lnTo>
                  <a:pt x="1581231" y="224176"/>
                </a:lnTo>
                <a:close/>
                <a:moveTo>
                  <a:pt x="1629319" y="224176"/>
                </a:moveTo>
                <a:cubicBezTo>
                  <a:pt x="1633140" y="223609"/>
                  <a:pt x="1626452" y="220771"/>
                  <a:pt x="1622631" y="220345"/>
                </a:cubicBezTo>
                <a:cubicBezTo>
                  <a:pt x="1615943" y="219352"/>
                  <a:pt x="1596517" y="221764"/>
                  <a:pt x="1602886" y="223325"/>
                </a:cubicBezTo>
                <a:cubicBezTo>
                  <a:pt x="1609574" y="224885"/>
                  <a:pt x="1617217" y="224034"/>
                  <a:pt x="1624860" y="223325"/>
                </a:cubicBezTo>
                <a:cubicBezTo>
                  <a:pt x="1626452" y="223325"/>
                  <a:pt x="1627726" y="224602"/>
                  <a:pt x="1629319" y="224318"/>
                </a:cubicBezTo>
                <a:lnTo>
                  <a:pt x="1629319" y="224318"/>
                </a:lnTo>
                <a:close/>
                <a:moveTo>
                  <a:pt x="1734411" y="224176"/>
                </a:moveTo>
                <a:cubicBezTo>
                  <a:pt x="1737914" y="223609"/>
                  <a:pt x="1731545" y="220771"/>
                  <a:pt x="1727723" y="220345"/>
                </a:cubicBezTo>
                <a:cubicBezTo>
                  <a:pt x="1717532" y="218785"/>
                  <a:pt x="1686961" y="220771"/>
                  <a:pt x="1697151" y="222331"/>
                </a:cubicBezTo>
                <a:cubicBezTo>
                  <a:pt x="1708297" y="224034"/>
                  <a:pt x="1718488" y="225311"/>
                  <a:pt x="1729953" y="224318"/>
                </a:cubicBezTo>
                <a:cubicBezTo>
                  <a:pt x="1731545" y="224318"/>
                  <a:pt x="1732819" y="224602"/>
                  <a:pt x="1734411" y="224318"/>
                </a:cubicBezTo>
                <a:lnTo>
                  <a:pt x="1734411" y="224318"/>
                </a:lnTo>
                <a:close/>
                <a:moveTo>
                  <a:pt x="1865617" y="224176"/>
                </a:moveTo>
                <a:cubicBezTo>
                  <a:pt x="1869121" y="222615"/>
                  <a:pt x="1852561" y="220061"/>
                  <a:pt x="1852561" y="222190"/>
                </a:cubicBezTo>
                <a:cubicBezTo>
                  <a:pt x="1852561" y="224318"/>
                  <a:pt x="1862115" y="225595"/>
                  <a:pt x="1865617" y="224176"/>
                </a:cubicBezTo>
                <a:lnTo>
                  <a:pt x="1865617" y="224176"/>
                </a:lnTo>
                <a:close/>
                <a:moveTo>
                  <a:pt x="1195892" y="226162"/>
                </a:moveTo>
                <a:cubicBezTo>
                  <a:pt x="1222006" y="226162"/>
                  <a:pt x="1295571" y="225169"/>
                  <a:pt x="1270412" y="222331"/>
                </a:cubicBezTo>
                <a:cubicBezTo>
                  <a:pt x="1223598" y="217082"/>
                  <a:pt x="1180924" y="222331"/>
                  <a:pt x="1132518" y="222331"/>
                </a:cubicBezTo>
                <a:cubicBezTo>
                  <a:pt x="1106404" y="222331"/>
                  <a:pt x="1081245" y="217082"/>
                  <a:pt x="1057998" y="222331"/>
                </a:cubicBezTo>
                <a:cubicBezTo>
                  <a:pt x="1055131" y="222899"/>
                  <a:pt x="1055131" y="225595"/>
                  <a:pt x="1057998" y="226162"/>
                </a:cubicBezTo>
                <a:cubicBezTo>
                  <a:pt x="1085385" y="232263"/>
                  <a:pt x="1115003" y="224176"/>
                  <a:pt x="1145574" y="224176"/>
                </a:cubicBezTo>
                <a:cubicBezTo>
                  <a:pt x="1163409" y="224176"/>
                  <a:pt x="1178377" y="226162"/>
                  <a:pt x="1195892" y="226162"/>
                </a:cubicBezTo>
                <a:lnTo>
                  <a:pt x="1195892" y="226162"/>
                </a:lnTo>
                <a:close/>
                <a:moveTo>
                  <a:pt x="1362129" y="226162"/>
                </a:moveTo>
                <a:cubicBezTo>
                  <a:pt x="1375504" y="225595"/>
                  <a:pt x="1412128" y="224176"/>
                  <a:pt x="1399389" y="222331"/>
                </a:cubicBezTo>
                <a:cubicBezTo>
                  <a:pt x="1372638" y="218359"/>
                  <a:pt x="1346206" y="220203"/>
                  <a:pt x="1318500" y="222331"/>
                </a:cubicBezTo>
                <a:cubicBezTo>
                  <a:pt x="1314996" y="222615"/>
                  <a:pt x="1307353" y="223183"/>
                  <a:pt x="1309901" y="224318"/>
                </a:cubicBezTo>
                <a:cubicBezTo>
                  <a:pt x="1320092" y="228858"/>
                  <a:pt x="1336970" y="224885"/>
                  <a:pt x="1351301" y="224318"/>
                </a:cubicBezTo>
                <a:cubicBezTo>
                  <a:pt x="1355441" y="224176"/>
                  <a:pt x="1357989" y="226446"/>
                  <a:pt x="1362129" y="226304"/>
                </a:cubicBezTo>
                <a:lnTo>
                  <a:pt x="1362129" y="226304"/>
                </a:lnTo>
                <a:close/>
                <a:moveTo>
                  <a:pt x="3541683" y="226162"/>
                </a:moveTo>
                <a:cubicBezTo>
                  <a:pt x="3544231" y="224460"/>
                  <a:pt x="3526397" y="223325"/>
                  <a:pt x="3528626" y="225169"/>
                </a:cubicBezTo>
                <a:cubicBezTo>
                  <a:pt x="3530537" y="227014"/>
                  <a:pt x="3539135" y="227865"/>
                  <a:pt x="3541683" y="226162"/>
                </a:cubicBezTo>
                <a:lnTo>
                  <a:pt x="3541683" y="226162"/>
                </a:lnTo>
                <a:close/>
                <a:moveTo>
                  <a:pt x="3467163" y="228149"/>
                </a:moveTo>
                <a:cubicBezTo>
                  <a:pt x="3469710" y="226446"/>
                  <a:pt x="3451877" y="225311"/>
                  <a:pt x="3454105" y="227155"/>
                </a:cubicBezTo>
                <a:cubicBezTo>
                  <a:pt x="3456335" y="229000"/>
                  <a:pt x="3464615" y="229851"/>
                  <a:pt x="3467163" y="228149"/>
                </a:cubicBezTo>
                <a:lnTo>
                  <a:pt x="3467163" y="228149"/>
                </a:lnTo>
                <a:close/>
                <a:moveTo>
                  <a:pt x="3410158" y="231980"/>
                </a:moveTo>
                <a:cubicBezTo>
                  <a:pt x="3417483" y="227155"/>
                  <a:pt x="3363663" y="225879"/>
                  <a:pt x="3372898" y="229993"/>
                </a:cubicBezTo>
                <a:cubicBezTo>
                  <a:pt x="3378949" y="232689"/>
                  <a:pt x="3388503" y="231554"/>
                  <a:pt x="3397101" y="230986"/>
                </a:cubicBezTo>
                <a:cubicBezTo>
                  <a:pt x="3401560" y="230703"/>
                  <a:pt x="3407611" y="233682"/>
                  <a:pt x="3410158" y="231980"/>
                </a:cubicBezTo>
                <a:lnTo>
                  <a:pt x="3410158" y="231980"/>
                </a:lnTo>
                <a:close/>
                <a:moveTo>
                  <a:pt x="3419075" y="231980"/>
                </a:moveTo>
                <a:cubicBezTo>
                  <a:pt x="3423534" y="232547"/>
                  <a:pt x="3425444" y="227014"/>
                  <a:pt x="3421304" y="226162"/>
                </a:cubicBezTo>
                <a:cubicBezTo>
                  <a:pt x="3417483" y="225311"/>
                  <a:pt x="3411750" y="229709"/>
                  <a:pt x="3414617" y="230986"/>
                </a:cubicBezTo>
                <a:cubicBezTo>
                  <a:pt x="3415890" y="231554"/>
                  <a:pt x="3417483" y="231838"/>
                  <a:pt x="3419075" y="231980"/>
                </a:cubicBezTo>
                <a:lnTo>
                  <a:pt x="3419075" y="231980"/>
                </a:lnTo>
                <a:close/>
                <a:moveTo>
                  <a:pt x="3379586" y="233966"/>
                </a:moveTo>
                <a:cubicBezTo>
                  <a:pt x="3387229" y="230561"/>
                  <a:pt x="3339460" y="231838"/>
                  <a:pt x="3349014" y="233966"/>
                </a:cubicBezTo>
                <a:cubicBezTo>
                  <a:pt x="3358567" y="236094"/>
                  <a:pt x="3371943" y="237371"/>
                  <a:pt x="3379586" y="233966"/>
                </a:cubicBezTo>
                <a:lnTo>
                  <a:pt x="3379586" y="233966"/>
                </a:lnTo>
                <a:close/>
                <a:moveTo>
                  <a:pt x="3292009" y="235952"/>
                </a:moveTo>
                <a:cubicBezTo>
                  <a:pt x="3296467" y="233966"/>
                  <a:pt x="3269080" y="234675"/>
                  <a:pt x="3274494" y="235952"/>
                </a:cubicBezTo>
                <a:cubicBezTo>
                  <a:pt x="3279907" y="237229"/>
                  <a:pt x="3287550" y="237797"/>
                  <a:pt x="3292009" y="235952"/>
                </a:cubicBezTo>
                <a:lnTo>
                  <a:pt x="3292009" y="235952"/>
                </a:lnTo>
                <a:close/>
                <a:moveTo>
                  <a:pt x="3331498" y="235952"/>
                </a:moveTo>
                <a:cubicBezTo>
                  <a:pt x="3336912" y="234533"/>
                  <a:pt x="3337549" y="228149"/>
                  <a:pt x="3331498" y="228149"/>
                </a:cubicBezTo>
                <a:cubicBezTo>
                  <a:pt x="3327358" y="228149"/>
                  <a:pt x="3327040" y="231696"/>
                  <a:pt x="3322900" y="231980"/>
                </a:cubicBezTo>
                <a:cubicBezTo>
                  <a:pt x="3316211" y="232547"/>
                  <a:pt x="3305384" y="229000"/>
                  <a:pt x="3303155" y="231980"/>
                </a:cubicBezTo>
                <a:cubicBezTo>
                  <a:pt x="3299971" y="236378"/>
                  <a:pt x="3322581" y="238223"/>
                  <a:pt x="3331498" y="235952"/>
                </a:cubicBezTo>
                <a:lnTo>
                  <a:pt x="3331498" y="235952"/>
                </a:lnTo>
                <a:close/>
                <a:moveTo>
                  <a:pt x="858640" y="237939"/>
                </a:moveTo>
                <a:cubicBezTo>
                  <a:pt x="860870" y="236945"/>
                  <a:pt x="849724" y="237939"/>
                  <a:pt x="849724" y="237939"/>
                </a:cubicBezTo>
                <a:cubicBezTo>
                  <a:pt x="849724" y="237939"/>
                  <a:pt x="856411" y="238932"/>
                  <a:pt x="858640" y="237939"/>
                </a:cubicBezTo>
                <a:lnTo>
                  <a:pt x="858640" y="237939"/>
                </a:lnTo>
                <a:close/>
                <a:moveTo>
                  <a:pt x="1629000" y="239925"/>
                </a:moveTo>
                <a:cubicBezTo>
                  <a:pt x="1631229" y="238932"/>
                  <a:pt x="1620083" y="239925"/>
                  <a:pt x="1620083" y="239925"/>
                </a:cubicBezTo>
                <a:cubicBezTo>
                  <a:pt x="1620083" y="239925"/>
                  <a:pt x="1626771" y="240918"/>
                  <a:pt x="1629000" y="239925"/>
                </a:cubicBezTo>
                <a:lnTo>
                  <a:pt x="1629000" y="239925"/>
                </a:lnTo>
                <a:close/>
                <a:moveTo>
                  <a:pt x="2128030" y="239925"/>
                </a:moveTo>
                <a:cubicBezTo>
                  <a:pt x="2130578" y="238223"/>
                  <a:pt x="2114973" y="236945"/>
                  <a:pt x="2114973" y="238932"/>
                </a:cubicBezTo>
                <a:cubicBezTo>
                  <a:pt x="2114973" y="240918"/>
                  <a:pt x="2125482" y="241628"/>
                  <a:pt x="2128030" y="239925"/>
                </a:cubicBezTo>
                <a:lnTo>
                  <a:pt x="2128030" y="239925"/>
                </a:lnTo>
                <a:close/>
                <a:moveTo>
                  <a:pt x="2451905" y="239925"/>
                </a:moveTo>
                <a:cubicBezTo>
                  <a:pt x="2455727" y="239074"/>
                  <a:pt x="2439167" y="236378"/>
                  <a:pt x="2441079" y="237939"/>
                </a:cubicBezTo>
                <a:cubicBezTo>
                  <a:pt x="2442989" y="239641"/>
                  <a:pt x="2448403" y="240776"/>
                  <a:pt x="2451905" y="239925"/>
                </a:cubicBezTo>
                <a:lnTo>
                  <a:pt x="2451905" y="239925"/>
                </a:lnTo>
                <a:close/>
                <a:moveTo>
                  <a:pt x="2535024" y="239925"/>
                </a:moveTo>
                <a:cubicBezTo>
                  <a:pt x="2545215" y="235385"/>
                  <a:pt x="2480567" y="237087"/>
                  <a:pt x="2493625" y="239925"/>
                </a:cubicBezTo>
                <a:cubicBezTo>
                  <a:pt x="2506045" y="242621"/>
                  <a:pt x="2520694" y="242621"/>
                  <a:pt x="2533114" y="239925"/>
                </a:cubicBezTo>
                <a:cubicBezTo>
                  <a:pt x="2533751" y="239783"/>
                  <a:pt x="2534706" y="240209"/>
                  <a:pt x="2535343" y="239925"/>
                </a:cubicBezTo>
                <a:lnTo>
                  <a:pt x="2535343" y="239925"/>
                </a:lnTo>
                <a:close/>
                <a:moveTo>
                  <a:pt x="3134688" y="239925"/>
                </a:moveTo>
                <a:cubicBezTo>
                  <a:pt x="3140420" y="237371"/>
                  <a:pt x="3120676" y="236945"/>
                  <a:pt x="3112714" y="235952"/>
                </a:cubicBezTo>
                <a:cubicBezTo>
                  <a:pt x="3102205" y="234817"/>
                  <a:pt x="3076091" y="234817"/>
                  <a:pt x="3082142" y="238932"/>
                </a:cubicBezTo>
                <a:cubicBezTo>
                  <a:pt x="3085964" y="241486"/>
                  <a:pt x="3094881" y="239357"/>
                  <a:pt x="3101887" y="239925"/>
                </a:cubicBezTo>
                <a:cubicBezTo>
                  <a:pt x="3113351" y="240776"/>
                  <a:pt x="3126727" y="243614"/>
                  <a:pt x="3134688" y="239925"/>
                </a:cubicBezTo>
                <a:lnTo>
                  <a:pt x="3134688" y="239925"/>
                </a:lnTo>
                <a:close/>
                <a:moveTo>
                  <a:pt x="3174178" y="239925"/>
                </a:moveTo>
                <a:cubicBezTo>
                  <a:pt x="3178318" y="239216"/>
                  <a:pt x="3178636" y="236378"/>
                  <a:pt x="3182776" y="235952"/>
                </a:cubicBezTo>
                <a:cubicBezTo>
                  <a:pt x="3204750" y="234250"/>
                  <a:pt x="3260163" y="243614"/>
                  <a:pt x="3246150" y="235952"/>
                </a:cubicBezTo>
                <a:cubicBezTo>
                  <a:pt x="3242647" y="233966"/>
                  <a:pt x="3236277" y="234250"/>
                  <a:pt x="3230864" y="233966"/>
                </a:cubicBezTo>
                <a:cubicBezTo>
                  <a:pt x="3225450" y="233682"/>
                  <a:pt x="3220991" y="234108"/>
                  <a:pt x="3215578" y="233966"/>
                </a:cubicBezTo>
                <a:cubicBezTo>
                  <a:pt x="3197744" y="233398"/>
                  <a:pt x="3158573" y="231412"/>
                  <a:pt x="3165261" y="238790"/>
                </a:cubicBezTo>
                <a:cubicBezTo>
                  <a:pt x="3166534" y="240067"/>
                  <a:pt x="3170993" y="240209"/>
                  <a:pt x="3174178" y="239783"/>
                </a:cubicBezTo>
                <a:lnTo>
                  <a:pt x="3174178" y="239783"/>
                </a:lnTo>
                <a:close/>
                <a:moveTo>
                  <a:pt x="1239521" y="241911"/>
                </a:moveTo>
                <a:cubicBezTo>
                  <a:pt x="1247164" y="238506"/>
                  <a:pt x="1199395" y="239783"/>
                  <a:pt x="1208948" y="241911"/>
                </a:cubicBezTo>
                <a:cubicBezTo>
                  <a:pt x="1218502" y="244040"/>
                  <a:pt x="1231878" y="245317"/>
                  <a:pt x="1239521" y="241911"/>
                </a:cubicBezTo>
                <a:lnTo>
                  <a:pt x="1239521" y="241911"/>
                </a:lnTo>
                <a:close/>
                <a:moveTo>
                  <a:pt x="1335696" y="241911"/>
                </a:moveTo>
                <a:cubicBezTo>
                  <a:pt x="1341110" y="239499"/>
                  <a:pt x="1307035" y="240351"/>
                  <a:pt x="1313723" y="241911"/>
                </a:cubicBezTo>
                <a:cubicBezTo>
                  <a:pt x="1320410" y="243472"/>
                  <a:pt x="1330283" y="244323"/>
                  <a:pt x="1335696" y="241911"/>
                </a:cubicBezTo>
                <a:lnTo>
                  <a:pt x="1335696" y="241911"/>
                </a:lnTo>
                <a:close/>
                <a:moveTo>
                  <a:pt x="1558938" y="241911"/>
                </a:moveTo>
                <a:cubicBezTo>
                  <a:pt x="1561805" y="240635"/>
                  <a:pt x="1550340" y="238506"/>
                  <a:pt x="1548110" y="239925"/>
                </a:cubicBezTo>
                <a:cubicBezTo>
                  <a:pt x="1545882" y="241486"/>
                  <a:pt x="1556072" y="243188"/>
                  <a:pt x="1558938" y="241911"/>
                </a:cubicBezTo>
                <a:lnTo>
                  <a:pt x="1558938" y="241911"/>
                </a:lnTo>
                <a:close/>
                <a:moveTo>
                  <a:pt x="1852242" y="241911"/>
                </a:moveTo>
                <a:cubicBezTo>
                  <a:pt x="1857338" y="238506"/>
                  <a:pt x="1819440" y="239074"/>
                  <a:pt x="1826128" y="241911"/>
                </a:cubicBezTo>
                <a:cubicBezTo>
                  <a:pt x="1832179" y="244607"/>
                  <a:pt x="1843325" y="244181"/>
                  <a:pt x="1850331" y="241911"/>
                </a:cubicBezTo>
                <a:cubicBezTo>
                  <a:pt x="1850968" y="241769"/>
                  <a:pt x="1851924" y="242195"/>
                  <a:pt x="1852561" y="241911"/>
                </a:cubicBezTo>
                <a:lnTo>
                  <a:pt x="1852561" y="241911"/>
                </a:lnTo>
                <a:close/>
                <a:moveTo>
                  <a:pt x="2666231" y="241911"/>
                </a:moveTo>
                <a:cubicBezTo>
                  <a:pt x="2669416" y="240493"/>
                  <a:pt x="2649352" y="240776"/>
                  <a:pt x="2653173" y="241911"/>
                </a:cubicBezTo>
                <a:cubicBezTo>
                  <a:pt x="2656995" y="243047"/>
                  <a:pt x="2663046" y="243330"/>
                  <a:pt x="2666231" y="241911"/>
                </a:cubicBezTo>
                <a:lnTo>
                  <a:pt x="2666231" y="241911"/>
                </a:lnTo>
                <a:close/>
                <a:moveTo>
                  <a:pt x="1042393" y="243898"/>
                </a:moveTo>
                <a:cubicBezTo>
                  <a:pt x="1045896" y="242337"/>
                  <a:pt x="1029336" y="239783"/>
                  <a:pt x="1029336" y="241911"/>
                </a:cubicBezTo>
                <a:cubicBezTo>
                  <a:pt x="1029336" y="244040"/>
                  <a:pt x="1038890" y="245459"/>
                  <a:pt x="1042393" y="243898"/>
                </a:cubicBezTo>
                <a:lnTo>
                  <a:pt x="1042393" y="243898"/>
                </a:lnTo>
                <a:close/>
                <a:moveTo>
                  <a:pt x="2145546" y="243898"/>
                </a:moveTo>
                <a:cubicBezTo>
                  <a:pt x="2155736" y="239357"/>
                  <a:pt x="2090133" y="241911"/>
                  <a:pt x="2104145" y="243898"/>
                </a:cubicBezTo>
                <a:cubicBezTo>
                  <a:pt x="2117203" y="245884"/>
                  <a:pt x="2131215" y="246593"/>
                  <a:pt x="2143634" y="243898"/>
                </a:cubicBezTo>
                <a:cubicBezTo>
                  <a:pt x="2144272" y="243756"/>
                  <a:pt x="2145227" y="244181"/>
                  <a:pt x="2145864" y="243898"/>
                </a:cubicBezTo>
                <a:lnTo>
                  <a:pt x="2145864" y="243898"/>
                </a:lnTo>
                <a:close/>
                <a:moveTo>
                  <a:pt x="2294267" y="243898"/>
                </a:moveTo>
                <a:cubicBezTo>
                  <a:pt x="2297133" y="242621"/>
                  <a:pt x="2289490" y="241486"/>
                  <a:pt x="2287580" y="239925"/>
                </a:cubicBezTo>
                <a:cubicBezTo>
                  <a:pt x="2286305" y="238648"/>
                  <a:pt x="2292038" y="236945"/>
                  <a:pt x="2289809" y="235952"/>
                </a:cubicBezTo>
                <a:cubicBezTo>
                  <a:pt x="2280891" y="231980"/>
                  <a:pt x="2267198" y="237797"/>
                  <a:pt x="2254778" y="238932"/>
                </a:cubicBezTo>
                <a:cubicBezTo>
                  <a:pt x="2251275" y="239216"/>
                  <a:pt x="2249364" y="240918"/>
                  <a:pt x="2246180" y="240918"/>
                </a:cubicBezTo>
                <a:cubicBezTo>
                  <a:pt x="2232485" y="240918"/>
                  <a:pt x="2221658" y="234108"/>
                  <a:pt x="2208920" y="236094"/>
                </a:cubicBezTo>
                <a:cubicBezTo>
                  <a:pt x="2198410" y="237655"/>
                  <a:pt x="2190130" y="239499"/>
                  <a:pt x="2180577" y="241911"/>
                </a:cubicBezTo>
                <a:cubicBezTo>
                  <a:pt x="2176436" y="243047"/>
                  <a:pt x="2163061" y="242905"/>
                  <a:pt x="2167519" y="243898"/>
                </a:cubicBezTo>
                <a:cubicBezTo>
                  <a:pt x="2186627" y="248154"/>
                  <a:pt x="2207327" y="243898"/>
                  <a:pt x="2228982" y="243898"/>
                </a:cubicBezTo>
                <a:cubicBezTo>
                  <a:pt x="2250638" y="243898"/>
                  <a:pt x="2271019" y="248154"/>
                  <a:pt x="2290127" y="243898"/>
                </a:cubicBezTo>
                <a:cubicBezTo>
                  <a:pt x="2291401" y="243614"/>
                  <a:pt x="2293312" y="244323"/>
                  <a:pt x="2294586" y="243898"/>
                </a:cubicBezTo>
                <a:lnTo>
                  <a:pt x="2294586" y="243898"/>
                </a:lnTo>
                <a:close/>
                <a:moveTo>
                  <a:pt x="2740751" y="243898"/>
                </a:moveTo>
                <a:cubicBezTo>
                  <a:pt x="2744573" y="241202"/>
                  <a:pt x="2717822" y="239074"/>
                  <a:pt x="2721006" y="241911"/>
                </a:cubicBezTo>
                <a:cubicBezTo>
                  <a:pt x="2724191" y="244749"/>
                  <a:pt x="2736929" y="246452"/>
                  <a:pt x="2740751" y="243898"/>
                </a:cubicBezTo>
                <a:lnTo>
                  <a:pt x="2740751" y="243898"/>
                </a:lnTo>
                <a:close/>
                <a:moveTo>
                  <a:pt x="2920045" y="243898"/>
                </a:moveTo>
                <a:cubicBezTo>
                  <a:pt x="2924504" y="243188"/>
                  <a:pt x="2926733" y="238081"/>
                  <a:pt x="2922274" y="238081"/>
                </a:cubicBezTo>
                <a:cubicBezTo>
                  <a:pt x="2916860" y="238081"/>
                  <a:pt x="2907943" y="243898"/>
                  <a:pt x="2913358" y="243898"/>
                </a:cubicBezTo>
                <a:cubicBezTo>
                  <a:pt x="2915587" y="243898"/>
                  <a:pt x="2917815" y="244323"/>
                  <a:pt x="2920045" y="243898"/>
                </a:cubicBezTo>
                <a:lnTo>
                  <a:pt x="2920045" y="243898"/>
                </a:lnTo>
                <a:close/>
                <a:moveTo>
                  <a:pt x="2985648" y="243898"/>
                </a:moveTo>
                <a:cubicBezTo>
                  <a:pt x="2990743" y="243614"/>
                  <a:pt x="2993610" y="241202"/>
                  <a:pt x="2998705" y="240918"/>
                </a:cubicBezTo>
                <a:cubicBezTo>
                  <a:pt x="3015584" y="240209"/>
                  <a:pt x="3046793" y="247445"/>
                  <a:pt x="3046793" y="239925"/>
                </a:cubicBezTo>
                <a:cubicBezTo>
                  <a:pt x="3046793" y="237797"/>
                  <a:pt x="3040105" y="235101"/>
                  <a:pt x="3035647" y="235952"/>
                </a:cubicBezTo>
                <a:cubicBezTo>
                  <a:pt x="3032462" y="236662"/>
                  <a:pt x="3034373" y="239216"/>
                  <a:pt x="3031188" y="239925"/>
                </a:cubicBezTo>
                <a:cubicBezTo>
                  <a:pt x="3004438" y="245884"/>
                  <a:pt x="2969725" y="229993"/>
                  <a:pt x="2945841" y="237939"/>
                </a:cubicBezTo>
                <a:cubicBezTo>
                  <a:pt x="2943293" y="238790"/>
                  <a:pt x="2945841" y="240493"/>
                  <a:pt x="2945841" y="241769"/>
                </a:cubicBezTo>
                <a:cubicBezTo>
                  <a:pt x="2945841" y="242763"/>
                  <a:pt x="2939472" y="243330"/>
                  <a:pt x="2941382" y="243756"/>
                </a:cubicBezTo>
                <a:cubicBezTo>
                  <a:pt x="2955076" y="246877"/>
                  <a:pt x="2969725" y="244465"/>
                  <a:pt x="2985011" y="243756"/>
                </a:cubicBezTo>
                <a:lnTo>
                  <a:pt x="2985011" y="243756"/>
                </a:lnTo>
                <a:close/>
                <a:moveTo>
                  <a:pt x="1607026" y="245884"/>
                </a:moveTo>
                <a:cubicBezTo>
                  <a:pt x="1609574" y="244323"/>
                  <a:pt x="1601294" y="240635"/>
                  <a:pt x="1598428" y="241911"/>
                </a:cubicBezTo>
                <a:cubicBezTo>
                  <a:pt x="1595243" y="243330"/>
                  <a:pt x="1604797" y="247445"/>
                  <a:pt x="1607026" y="245884"/>
                </a:cubicBezTo>
                <a:lnTo>
                  <a:pt x="1607026" y="245884"/>
                </a:lnTo>
                <a:close/>
                <a:moveTo>
                  <a:pt x="1685686" y="245884"/>
                </a:moveTo>
                <a:cubicBezTo>
                  <a:pt x="1687279" y="244749"/>
                  <a:pt x="1685368" y="242763"/>
                  <a:pt x="1687916" y="241911"/>
                </a:cubicBezTo>
                <a:cubicBezTo>
                  <a:pt x="1693011" y="240351"/>
                  <a:pt x="1708297" y="239641"/>
                  <a:pt x="1703202" y="238081"/>
                </a:cubicBezTo>
                <a:cubicBezTo>
                  <a:pt x="1689826" y="233540"/>
                  <a:pt x="1671993" y="237655"/>
                  <a:pt x="1655114" y="238081"/>
                </a:cubicBezTo>
                <a:cubicBezTo>
                  <a:pt x="1646197" y="238223"/>
                  <a:pt x="1629319" y="240351"/>
                  <a:pt x="1633140" y="243898"/>
                </a:cubicBezTo>
                <a:cubicBezTo>
                  <a:pt x="1640465" y="250283"/>
                  <a:pt x="1663394" y="247587"/>
                  <a:pt x="1679317" y="245884"/>
                </a:cubicBezTo>
                <a:cubicBezTo>
                  <a:pt x="1681546" y="245600"/>
                  <a:pt x="1684731" y="246735"/>
                  <a:pt x="1686005" y="245884"/>
                </a:cubicBezTo>
                <a:lnTo>
                  <a:pt x="1686005" y="245884"/>
                </a:lnTo>
                <a:close/>
                <a:moveTo>
                  <a:pt x="1746831" y="245884"/>
                </a:moveTo>
                <a:cubicBezTo>
                  <a:pt x="1754474" y="242479"/>
                  <a:pt x="1706705" y="243756"/>
                  <a:pt x="1716259" y="245884"/>
                </a:cubicBezTo>
                <a:cubicBezTo>
                  <a:pt x="1725813" y="248012"/>
                  <a:pt x="1739188" y="249289"/>
                  <a:pt x="1746831" y="245884"/>
                </a:cubicBezTo>
                <a:lnTo>
                  <a:pt x="1746831" y="245884"/>
                </a:lnTo>
                <a:close/>
                <a:moveTo>
                  <a:pt x="1825491" y="245884"/>
                </a:moveTo>
                <a:cubicBezTo>
                  <a:pt x="1827720" y="244891"/>
                  <a:pt x="1816574" y="245884"/>
                  <a:pt x="1816574" y="245884"/>
                </a:cubicBezTo>
                <a:cubicBezTo>
                  <a:pt x="1816574" y="245884"/>
                  <a:pt x="1823262" y="246877"/>
                  <a:pt x="1825491" y="245884"/>
                </a:cubicBezTo>
                <a:lnTo>
                  <a:pt x="1825491" y="245884"/>
                </a:lnTo>
                <a:close/>
                <a:moveTo>
                  <a:pt x="1948099" y="245884"/>
                </a:moveTo>
                <a:cubicBezTo>
                  <a:pt x="1949691" y="244749"/>
                  <a:pt x="1945870" y="242905"/>
                  <a:pt x="1948099" y="241911"/>
                </a:cubicBezTo>
                <a:cubicBezTo>
                  <a:pt x="1952239" y="240351"/>
                  <a:pt x="1965296" y="239783"/>
                  <a:pt x="1961156" y="238081"/>
                </a:cubicBezTo>
                <a:cubicBezTo>
                  <a:pt x="1953513" y="234675"/>
                  <a:pt x="1941411" y="238081"/>
                  <a:pt x="1930583" y="238081"/>
                </a:cubicBezTo>
                <a:cubicBezTo>
                  <a:pt x="1910521" y="238081"/>
                  <a:pt x="1892686" y="238081"/>
                  <a:pt x="1873579" y="240918"/>
                </a:cubicBezTo>
                <a:cubicBezTo>
                  <a:pt x="1871349" y="241202"/>
                  <a:pt x="1875490" y="243330"/>
                  <a:pt x="1873579" y="243898"/>
                </a:cubicBezTo>
                <a:cubicBezTo>
                  <a:pt x="1866891" y="245742"/>
                  <a:pt x="1844599" y="244323"/>
                  <a:pt x="1851605" y="245884"/>
                </a:cubicBezTo>
                <a:cubicBezTo>
                  <a:pt x="1874216" y="250992"/>
                  <a:pt x="1898419" y="245884"/>
                  <a:pt x="1923896" y="245884"/>
                </a:cubicBezTo>
                <a:cubicBezTo>
                  <a:pt x="1932495" y="245884"/>
                  <a:pt x="1943322" y="249005"/>
                  <a:pt x="1948099" y="245884"/>
                </a:cubicBezTo>
                <a:lnTo>
                  <a:pt x="1948099" y="245884"/>
                </a:lnTo>
                <a:close/>
                <a:moveTo>
                  <a:pt x="1970073" y="245884"/>
                </a:moveTo>
                <a:cubicBezTo>
                  <a:pt x="1973257" y="244465"/>
                  <a:pt x="1953195" y="244749"/>
                  <a:pt x="1957016" y="245884"/>
                </a:cubicBezTo>
                <a:cubicBezTo>
                  <a:pt x="1960837" y="247019"/>
                  <a:pt x="1966888" y="247303"/>
                  <a:pt x="1970073" y="245884"/>
                </a:cubicBezTo>
                <a:lnTo>
                  <a:pt x="1970073" y="245884"/>
                </a:lnTo>
                <a:close/>
                <a:moveTo>
                  <a:pt x="2031217" y="245884"/>
                </a:moveTo>
                <a:cubicBezTo>
                  <a:pt x="2035676" y="243898"/>
                  <a:pt x="2023893" y="241486"/>
                  <a:pt x="2018161" y="240067"/>
                </a:cubicBezTo>
                <a:cubicBezTo>
                  <a:pt x="2007015" y="237229"/>
                  <a:pt x="1979945" y="238506"/>
                  <a:pt x="1983130" y="244040"/>
                </a:cubicBezTo>
                <a:cubicBezTo>
                  <a:pt x="1986633" y="250424"/>
                  <a:pt x="2010836" y="248296"/>
                  <a:pt x="2024530" y="246026"/>
                </a:cubicBezTo>
                <a:cubicBezTo>
                  <a:pt x="2026759" y="245600"/>
                  <a:pt x="2029625" y="246735"/>
                  <a:pt x="2031217" y="246026"/>
                </a:cubicBezTo>
                <a:lnTo>
                  <a:pt x="2031217" y="246026"/>
                </a:lnTo>
                <a:close/>
                <a:moveTo>
                  <a:pt x="2061790" y="245884"/>
                </a:moveTo>
                <a:cubicBezTo>
                  <a:pt x="2067841" y="243188"/>
                  <a:pt x="2034084" y="242479"/>
                  <a:pt x="2037587" y="245884"/>
                </a:cubicBezTo>
                <a:cubicBezTo>
                  <a:pt x="2041408" y="249289"/>
                  <a:pt x="2055739" y="248580"/>
                  <a:pt x="2061790" y="245884"/>
                </a:cubicBezTo>
                <a:lnTo>
                  <a:pt x="2061790" y="245884"/>
                </a:lnTo>
                <a:close/>
                <a:moveTo>
                  <a:pt x="2503815" y="245884"/>
                </a:moveTo>
                <a:cubicBezTo>
                  <a:pt x="2507955" y="245317"/>
                  <a:pt x="2498083" y="240635"/>
                  <a:pt x="2494898" y="241911"/>
                </a:cubicBezTo>
                <a:cubicBezTo>
                  <a:pt x="2491714" y="243330"/>
                  <a:pt x="2499357" y="246452"/>
                  <a:pt x="2503815" y="245884"/>
                </a:cubicBezTo>
                <a:lnTo>
                  <a:pt x="2503815" y="245884"/>
                </a:lnTo>
                <a:close/>
                <a:moveTo>
                  <a:pt x="2888836" y="245884"/>
                </a:moveTo>
                <a:cubicBezTo>
                  <a:pt x="2901256" y="240351"/>
                  <a:pt x="2821640" y="243330"/>
                  <a:pt x="2838518" y="245884"/>
                </a:cubicBezTo>
                <a:cubicBezTo>
                  <a:pt x="2854442" y="248296"/>
                  <a:pt x="2871639" y="249289"/>
                  <a:pt x="2886606" y="245884"/>
                </a:cubicBezTo>
                <a:cubicBezTo>
                  <a:pt x="2887244" y="245884"/>
                  <a:pt x="2888199" y="246168"/>
                  <a:pt x="2888836" y="245884"/>
                </a:cubicBezTo>
                <a:lnTo>
                  <a:pt x="2888836" y="245884"/>
                </a:lnTo>
                <a:close/>
                <a:moveTo>
                  <a:pt x="3427036" y="245884"/>
                </a:moveTo>
                <a:cubicBezTo>
                  <a:pt x="3431176" y="245317"/>
                  <a:pt x="3439775" y="242905"/>
                  <a:pt x="3435953" y="241911"/>
                </a:cubicBezTo>
                <a:cubicBezTo>
                  <a:pt x="3417483" y="237797"/>
                  <a:pt x="3391687" y="237371"/>
                  <a:pt x="3376720" y="243898"/>
                </a:cubicBezTo>
                <a:cubicBezTo>
                  <a:pt x="3375446" y="244465"/>
                  <a:pt x="3373216" y="245317"/>
                  <a:pt x="3374490" y="245884"/>
                </a:cubicBezTo>
                <a:cubicBezTo>
                  <a:pt x="3387229" y="250141"/>
                  <a:pt x="3404426" y="246877"/>
                  <a:pt x="3420349" y="245884"/>
                </a:cubicBezTo>
                <a:cubicBezTo>
                  <a:pt x="3422578" y="245884"/>
                  <a:pt x="3424807" y="246168"/>
                  <a:pt x="3427036" y="245884"/>
                </a:cubicBezTo>
                <a:lnTo>
                  <a:pt x="3427036" y="245884"/>
                </a:lnTo>
                <a:close/>
                <a:moveTo>
                  <a:pt x="1343658" y="247871"/>
                </a:moveTo>
                <a:cubicBezTo>
                  <a:pt x="1346206" y="246168"/>
                  <a:pt x="1328372" y="245033"/>
                  <a:pt x="1330601" y="246877"/>
                </a:cubicBezTo>
                <a:cubicBezTo>
                  <a:pt x="1332512" y="248722"/>
                  <a:pt x="1341110" y="249573"/>
                  <a:pt x="1343658" y="247871"/>
                </a:cubicBezTo>
                <a:lnTo>
                  <a:pt x="1343658" y="247871"/>
                </a:lnTo>
                <a:close/>
                <a:moveTo>
                  <a:pt x="2687249" y="247871"/>
                </a:moveTo>
                <a:cubicBezTo>
                  <a:pt x="2690434" y="246452"/>
                  <a:pt x="2670371" y="246735"/>
                  <a:pt x="2674193" y="247871"/>
                </a:cubicBezTo>
                <a:cubicBezTo>
                  <a:pt x="2678014" y="249005"/>
                  <a:pt x="2684064" y="249289"/>
                  <a:pt x="2687249" y="247871"/>
                </a:cubicBezTo>
                <a:lnTo>
                  <a:pt x="2687249" y="247871"/>
                </a:lnTo>
                <a:close/>
                <a:moveTo>
                  <a:pt x="2713363" y="247871"/>
                </a:moveTo>
                <a:cubicBezTo>
                  <a:pt x="2716548" y="246452"/>
                  <a:pt x="2696485" y="246735"/>
                  <a:pt x="2700306" y="247871"/>
                </a:cubicBezTo>
                <a:cubicBezTo>
                  <a:pt x="2704128" y="249005"/>
                  <a:pt x="2710178" y="249289"/>
                  <a:pt x="2713363" y="247871"/>
                </a:cubicBezTo>
                <a:lnTo>
                  <a:pt x="2713363" y="247871"/>
                </a:lnTo>
                <a:close/>
                <a:moveTo>
                  <a:pt x="2756992" y="247871"/>
                </a:moveTo>
                <a:cubicBezTo>
                  <a:pt x="2763361" y="245033"/>
                  <a:pt x="2722598" y="246026"/>
                  <a:pt x="2730878" y="247871"/>
                </a:cubicBezTo>
                <a:cubicBezTo>
                  <a:pt x="2739159" y="249715"/>
                  <a:pt x="2750623" y="250850"/>
                  <a:pt x="2756992" y="247871"/>
                </a:cubicBezTo>
                <a:lnTo>
                  <a:pt x="2756992" y="247871"/>
                </a:lnTo>
                <a:close/>
                <a:moveTo>
                  <a:pt x="2805080" y="247871"/>
                </a:moveTo>
                <a:cubicBezTo>
                  <a:pt x="2808265" y="246452"/>
                  <a:pt x="2788202" y="246735"/>
                  <a:pt x="2792024" y="247871"/>
                </a:cubicBezTo>
                <a:cubicBezTo>
                  <a:pt x="2795845" y="249005"/>
                  <a:pt x="2801896" y="249289"/>
                  <a:pt x="2805080" y="247871"/>
                </a:cubicBezTo>
                <a:lnTo>
                  <a:pt x="2805080" y="247871"/>
                </a:lnTo>
                <a:close/>
                <a:moveTo>
                  <a:pt x="3339141" y="253688"/>
                </a:moveTo>
                <a:cubicBezTo>
                  <a:pt x="3342325" y="252269"/>
                  <a:pt x="3322263" y="252553"/>
                  <a:pt x="3326085" y="253688"/>
                </a:cubicBezTo>
                <a:cubicBezTo>
                  <a:pt x="3329906" y="254823"/>
                  <a:pt x="3335956" y="255107"/>
                  <a:pt x="3339141" y="253688"/>
                </a:cubicBezTo>
                <a:lnTo>
                  <a:pt x="3339141" y="253688"/>
                </a:lnTo>
                <a:close/>
                <a:moveTo>
                  <a:pt x="3291053" y="255674"/>
                </a:moveTo>
                <a:cubicBezTo>
                  <a:pt x="3296467" y="253262"/>
                  <a:pt x="3262392" y="254113"/>
                  <a:pt x="3269080" y="255674"/>
                </a:cubicBezTo>
                <a:cubicBezTo>
                  <a:pt x="3275767" y="257235"/>
                  <a:pt x="3285640" y="258086"/>
                  <a:pt x="3291053" y="255674"/>
                </a:cubicBezTo>
                <a:lnTo>
                  <a:pt x="3291053" y="255674"/>
                </a:lnTo>
                <a:close/>
                <a:moveTo>
                  <a:pt x="3313027" y="255674"/>
                </a:moveTo>
                <a:cubicBezTo>
                  <a:pt x="3315256" y="254681"/>
                  <a:pt x="3304110" y="255674"/>
                  <a:pt x="3304110" y="255674"/>
                </a:cubicBezTo>
                <a:cubicBezTo>
                  <a:pt x="3304110" y="255674"/>
                  <a:pt x="3310798" y="256667"/>
                  <a:pt x="3313027" y="255674"/>
                </a:cubicBezTo>
                <a:lnTo>
                  <a:pt x="3313027" y="255674"/>
                </a:lnTo>
                <a:close/>
                <a:moveTo>
                  <a:pt x="3247424" y="257660"/>
                </a:moveTo>
                <a:cubicBezTo>
                  <a:pt x="3252838" y="255248"/>
                  <a:pt x="3218762" y="256100"/>
                  <a:pt x="3225450" y="257660"/>
                </a:cubicBezTo>
                <a:cubicBezTo>
                  <a:pt x="3232456" y="259221"/>
                  <a:pt x="3242011" y="260073"/>
                  <a:pt x="3247424" y="257660"/>
                </a:cubicBezTo>
                <a:lnTo>
                  <a:pt x="3247424" y="257660"/>
                </a:lnTo>
                <a:close/>
                <a:moveTo>
                  <a:pt x="3111759" y="259647"/>
                </a:moveTo>
                <a:cubicBezTo>
                  <a:pt x="3123224" y="254539"/>
                  <a:pt x="3050614" y="257377"/>
                  <a:pt x="3065900" y="259647"/>
                </a:cubicBezTo>
                <a:cubicBezTo>
                  <a:pt x="3080550" y="261775"/>
                  <a:pt x="3095836" y="262768"/>
                  <a:pt x="3109530" y="259647"/>
                </a:cubicBezTo>
                <a:cubicBezTo>
                  <a:pt x="3110167" y="259647"/>
                  <a:pt x="3111122" y="259931"/>
                  <a:pt x="3111759" y="259647"/>
                </a:cubicBezTo>
                <a:lnTo>
                  <a:pt x="3111759" y="259647"/>
                </a:lnTo>
                <a:close/>
                <a:moveTo>
                  <a:pt x="3133733" y="259647"/>
                </a:moveTo>
                <a:cubicBezTo>
                  <a:pt x="3135963" y="258654"/>
                  <a:pt x="3124816" y="259647"/>
                  <a:pt x="3124816" y="259647"/>
                </a:cubicBezTo>
                <a:cubicBezTo>
                  <a:pt x="3124816" y="259647"/>
                  <a:pt x="3131504" y="260640"/>
                  <a:pt x="3133733" y="259647"/>
                </a:cubicBezTo>
                <a:lnTo>
                  <a:pt x="3133733" y="259647"/>
                </a:lnTo>
                <a:close/>
                <a:moveTo>
                  <a:pt x="2726738" y="261633"/>
                </a:moveTo>
                <a:cubicBezTo>
                  <a:pt x="2732152" y="261066"/>
                  <a:pt x="2735337" y="258938"/>
                  <a:pt x="2739796" y="257660"/>
                </a:cubicBezTo>
                <a:cubicBezTo>
                  <a:pt x="2742661" y="256951"/>
                  <a:pt x="2751579" y="256383"/>
                  <a:pt x="2748394" y="255674"/>
                </a:cubicBezTo>
                <a:cubicBezTo>
                  <a:pt x="2739477" y="253688"/>
                  <a:pt x="2729923" y="255674"/>
                  <a:pt x="2720051" y="255674"/>
                </a:cubicBezTo>
                <a:cubicBezTo>
                  <a:pt x="2693300" y="255674"/>
                  <a:pt x="2670053" y="254539"/>
                  <a:pt x="2643302" y="255674"/>
                </a:cubicBezTo>
                <a:cubicBezTo>
                  <a:pt x="2629608" y="256242"/>
                  <a:pt x="2617188" y="256242"/>
                  <a:pt x="2603812" y="254681"/>
                </a:cubicBezTo>
                <a:cubicBezTo>
                  <a:pt x="2601583" y="254397"/>
                  <a:pt x="2606042" y="257235"/>
                  <a:pt x="2603812" y="257660"/>
                </a:cubicBezTo>
                <a:cubicBezTo>
                  <a:pt x="2596806" y="258938"/>
                  <a:pt x="2591392" y="254539"/>
                  <a:pt x="2584067" y="253830"/>
                </a:cubicBezTo>
                <a:cubicBezTo>
                  <a:pt x="2556361" y="250708"/>
                  <a:pt x="2531521" y="251843"/>
                  <a:pt x="2503178" y="251843"/>
                </a:cubicBezTo>
                <a:cubicBezTo>
                  <a:pt x="2495217" y="251843"/>
                  <a:pt x="2479294" y="251276"/>
                  <a:pt x="2481204" y="254823"/>
                </a:cubicBezTo>
                <a:cubicBezTo>
                  <a:pt x="2483434" y="258938"/>
                  <a:pt x="2489803" y="260924"/>
                  <a:pt x="2498401" y="261633"/>
                </a:cubicBezTo>
                <a:cubicBezTo>
                  <a:pt x="2475472" y="261633"/>
                  <a:pt x="2454135" y="262059"/>
                  <a:pt x="2468148" y="263620"/>
                </a:cubicBezTo>
                <a:cubicBezTo>
                  <a:pt x="2501586" y="267309"/>
                  <a:pt x="2532159" y="264755"/>
                  <a:pt x="2566552" y="265606"/>
                </a:cubicBezTo>
                <a:cubicBezTo>
                  <a:pt x="2573558" y="265606"/>
                  <a:pt x="2581201" y="267734"/>
                  <a:pt x="2586297" y="265606"/>
                </a:cubicBezTo>
                <a:cubicBezTo>
                  <a:pt x="2599990" y="259505"/>
                  <a:pt x="2550947" y="261633"/>
                  <a:pt x="2531521" y="261633"/>
                </a:cubicBezTo>
                <a:lnTo>
                  <a:pt x="2522286" y="261633"/>
                </a:lnTo>
                <a:cubicBezTo>
                  <a:pt x="2537254" y="260924"/>
                  <a:pt x="2553495" y="259363"/>
                  <a:pt x="2566552" y="259647"/>
                </a:cubicBezTo>
                <a:cubicBezTo>
                  <a:pt x="2615595" y="260640"/>
                  <a:pt x="2657632" y="262626"/>
                  <a:pt x="2706675" y="261633"/>
                </a:cubicBezTo>
                <a:cubicBezTo>
                  <a:pt x="2713363" y="261491"/>
                  <a:pt x="2719732" y="262201"/>
                  <a:pt x="2726420" y="261633"/>
                </a:cubicBezTo>
                <a:lnTo>
                  <a:pt x="2726420" y="261633"/>
                </a:lnTo>
                <a:close/>
                <a:moveTo>
                  <a:pt x="2792342" y="261633"/>
                </a:moveTo>
                <a:cubicBezTo>
                  <a:pt x="2922911" y="255816"/>
                  <a:pt x="3035328" y="254539"/>
                  <a:pt x="3166534" y="251843"/>
                </a:cubicBezTo>
                <a:cubicBezTo>
                  <a:pt x="3207935" y="250992"/>
                  <a:pt x="3244239" y="253546"/>
                  <a:pt x="3284684" y="249857"/>
                </a:cubicBezTo>
                <a:cubicBezTo>
                  <a:pt x="3292327" y="249147"/>
                  <a:pt x="3308569" y="245884"/>
                  <a:pt x="3302200" y="244040"/>
                </a:cubicBezTo>
                <a:cubicBezTo>
                  <a:pt x="3292964" y="241202"/>
                  <a:pt x="3282455" y="246877"/>
                  <a:pt x="3271627" y="247871"/>
                </a:cubicBezTo>
                <a:cubicBezTo>
                  <a:pt x="3210801" y="253262"/>
                  <a:pt x="3156344" y="246452"/>
                  <a:pt x="3094244" y="247871"/>
                </a:cubicBezTo>
                <a:cubicBezTo>
                  <a:pt x="3071951" y="248438"/>
                  <a:pt x="3053162" y="252836"/>
                  <a:pt x="3030870" y="251843"/>
                </a:cubicBezTo>
                <a:cubicBezTo>
                  <a:pt x="3000297" y="250424"/>
                  <a:pt x="2973865" y="251843"/>
                  <a:pt x="2943293" y="251843"/>
                </a:cubicBezTo>
                <a:cubicBezTo>
                  <a:pt x="2933102" y="251843"/>
                  <a:pt x="2924822" y="253404"/>
                  <a:pt x="2914950" y="253830"/>
                </a:cubicBezTo>
                <a:cubicBezTo>
                  <a:pt x="2888836" y="254965"/>
                  <a:pt x="2866225" y="254397"/>
                  <a:pt x="2840430" y="256809"/>
                </a:cubicBezTo>
                <a:cubicBezTo>
                  <a:pt x="2826735" y="258086"/>
                  <a:pt x="2814634" y="256526"/>
                  <a:pt x="2800940" y="255816"/>
                </a:cubicBezTo>
                <a:cubicBezTo>
                  <a:pt x="2787247" y="255248"/>
                  <a:pt x="2757311" y="251843"/>
                  <a:pt x="2761451" y="257802"/>
                </a:cubicBezTo>
                <a:cubicBezTo>
                  <a:pt x="2764954" y="262485"/>
                  <a:pt x="2781196" y="262201"/>
                  <a:pt x="2792024" y="261775"/>
                </a:cubicBezTo>
                <a:lnTo>
                  <a:pt x="2792024" y="261775"/>
                </a:lnTo>
                <a:close/>
                <a:moveTo>
                  <a:pt x="3033099" y="261633"/>
                </a:moveTo>
                <a:cubicBezTo>
                  <a:pt x="3049340" y="254397"/>
                  <a:pt x="2990425" y="258370"/>
                  <a:pt x="2967496" y="259647"/>
                </a:cubicBezTo>
                <a:cubicBezTo>
                  <a:pt x="2962719" y="259931"/>
                  <a:pt x="2949980" y="260640"/>
                  <a:pt x="2954439" y="261633"/>
                </a:cubicBezTo>
                <a:cubicBezTo>
                  <a:pt x="2974184" y="266032"/>
                  <a:pt x="2995839" y="262910"/>
                  <a:pt x="3017813" y="261633"/>
                </a:cubicBezTo>
                <a:cubicBezTo>
                  <a:pt x="3023227" y="261350"/>
                  <a:pt x="3029277" y="263336"/>
                  <a:pt x="3033099" y="261633"/>
                </a:cubicBezTo>
                <a:lnTo>
                  <a:pt x="3033099" y="261633"/>
                </a:lnTo>
                <a:close/>
                <a:moveTo>
                  <a:pt x="2844888" y="265606"/>
                </a:moveTo>
                <a:cubicBezTo>
                  <a:pt x="2849347" y="263620"/>
                  <a:pt x="2821958" y="264329"/>
                  <a:pt x="2827372" y="265606"/>
                </a:cubicBezTo>
                <a:cubicBezTo>
                  <a:pt x="2832786" y="266741"/>
                  <a:pt x="2840430" y="267450"/>
                  <a:pt x="2844888" y="265606"/>
                </a:cubicBezTo>
                <a:lnTo>
                  <a:pt x="2844888" y="265606"/>
                </a:lnTo>
                <a:close/>
                <a:moveTo>
                  <a:pt x="2691708" y="267592"/>
                </a:moveTo>
                <a:cubicBezTo>
                  <a:pt x="2705401" y="261491"/>
                  <a:pt x="2656358" y="263762"/>
                  <a:pt x="2636933" y="263762"/>
                </a:cubicBezTo>
                <a:cubicBezTo>
                  <a:pt x="2624512" y="263762"/>
                  <a:pt x="2590755" y="263194"/>
                  <a:pt x="2601902" y="265748"/>
                </a:cubicBezTo>
                <a:cubicBezTo>
                  <a:pt x="2618462" y="269437"/>
                  <a:pt x="2635977" y="267309"/>
                  <a:pt x="2654448" y="267734"/>
                </a:cubicBezTo>
                <a:cubicBezTo>
                  <a:pt x="2667504" y="268018"/>
                  <a:pt x="2682472" y="271849"/>
                  <a:pt x="2691708" y="267734"/>
                </a:cubicBezTo>
                <a:lnTo>
                  <a:pt x="2691708" y="267734"/>
                </a:lnTo>
                <a:close/>
                <a:moveTo>
                  <a:pt x="2748712" y="267592"/>
                </a:moveTo>
                <a:cubicBezTo>
                  <a:pt x="2750942" y="266599"/>
                  <a:pt x="2740114" y="267592"/>
                  <a:pt x="2740114" y="267592"/>
                </a:cubicBezTo>
                <a:cubicBezTo>
                  <a:pt x="2740114" y="267592"/>
                  <a:pt x="2746802" y="268586"/>
                  <a:pt x="2748712" y="267592"/>
                </a:cubicBezTo>
                <a:lnTo>
                  <a:pt x="2748712" y="267592"/>
                </a:lnTo>
                <a:close/>
                <a:moveTo>
                  <a:pt x="161846" y="279227"/>
                </a:moveTo>
                <a:cubicBezTo>
                  <a:pt x="215347" y="276815"/>
                  <a:pt x="261524" y="275822"/>
                  <a:pt x="315026" y="273410"/>
                </a:cubicBezTo>
                <a:cubicBezTo>
                  <a:pt x="361840" y="271281"/>
                  <a:pt x="401329" y="265606"/>
                  <a:pt x="448461" y="265606"/>
                </a:cubicBezTo>
                <a:cubicBezTo>
                  <a:pt x="690493" y="265606"/>
                  <a:pt x="898130" y="267592"/>
                  <a:pt x="1140161" y="267592"/>
                </a:cubicBezTo>
                <a:cubicBezTo>
                  <a:pt x="1433465" y="267592"/>
                  <a:pt x="1685049" y="265606"/>
                  <a:pt x="1978353" y="265606"/>
                </a:cubicBezTo>
                <a:cubicBezTo>
                  <a:pt x="2011473" y="265606"/>
                  <a:pt x="2039498" y="260214"/>
                  <a:pt x="2072299" y="261775"/>
                </a:cubicBezTo>
                <a:cubicBezTo>
                  <a:pt x="2192041" y="267167"/>
                  <a:pt x="2295541" y="259789"/>
                  <a:pt x="2415920" y="259789"/>
                </a:cubicBezTo>
                <a:cubicBezTo>
                  <a:pt x="2423881" y="259789"/>
                  <a:pt x="2440441" y="261207"/>
                  <a:pt x="2437894" y="257802"/>
                </a:cubicBezTo>
                <a:cubicBezTo>
                  <a:pt x="2436620" y="255958"/>
                  <a:pt x="2425792" y="255107"/>
                  <a:pt x="2429295" y="253971"/>
                </a:cubicBezTo>
                <a:cubicBezTo>
                  <a:pt x="2434390" y="252269"/>
                  <a:pt x="2452543" y="253262"/>
                  <a:pt x="2446811" y="251985"/>
                </a:cubicBezTo>
                <a:cubicBezTo>
                  <a:pt x="2430250" y="248296"/>
                  <a:pt x="2412735" y="254397"/>
                  <a:pt x="2394264" y="253971"/>
                </a:cubicBezTo>
                <a:cubicBezTo>
                  <a:pt x="2361144" y="253262"/>
                  <a:pt x="2332483" y="249147"/>
                  <a:pt x="2300000" y="251985"/>
                </a:cubicBezTo>
                <a:cubicBezTo>
                  <a:pt x="2257962" y="255816"/>
                  <a:pt x="2220384" y="251134"/>
                  <a:pt x="2177392" y="251985"/>
                </a:cubicBezTo>
                <a:cubicBezTo>
                  <a:pt x="2149686" y="252553"/>
                  <a:pt x="2126119" y="255107"/>
                  <a:pt x="2098731" y="253971"/>
                </a:cubicBezTo>
                <a:cubicBezTo>
                  <a:pt x="2081853" y="253262"/>
                  <a:pt x="2067522" y="253971"/>
                  <a:pt x="2050644" y="253971"/>
                </a:cubicBezTo>
                <a:cubicBezTo>
                  <a:pt x="1932813" y="253971"/>
                  <a:pt x="1830905" y="248722"/>
                  <a:pt x="1713711" y="253971"/>
                </a:cubicBezTo>
                <a:cubicBezTo>
                  <a:pt x="1678680" y="255532"/>
                  <a:pt x="1648108" y="250424"/>
                  <a:pt x="1613077" y="251985"/>
                </a:cubicBezTo>
                <a:cubicBezTo>
                  <a:pt x="1533780" y="255532"/>
                  <a:pt x="1465311" y="253971"/>
                  <a:pt x="1385377" y="253971"/>
                </a:cubicBezTo>
                <a:cubicBezTo>
                  <a:pt x="1269775" y="253971"/>
                  <a:pt x="1170415" y="254539"/>
                  <a:pt x="1054813" y="251985"/>
                </a:cubicBezTo>
                <a:cubicBezTo>
                  <a:pt x="1016279" y="251134"/>
                  <a:pt x="983796" y="248296"/>
                  <a:pt x="945262" y="246168"/>
                </a:cubicBezTo>
                <a:cubicBezTo>
                  <a:pt x="940485" y="245884"/>
                  <a:pt x="927746" y="245175"/>
                  <a:pt x="932205" y="244181"/>
                </a:cubicBezTo>
                <a:cubicBezTo>
                  <a:pt x="953542" y="239357"/>
                  <a:pt x="1020101" y="246168"/>
                  <a:pt x="1000038" y="240209"/>
                </a:cubicBezTo>
                <a:cubicBezTo>
                  <a:pt x="980930" y="234533"/>
                  <a:pt x="957364" y="241202"/>
                  <a:pt x="934435" y="240209"/>
                </a:cubicBezTo>
                <a:cubicBezTo>
                  <a:pt x="919785" y="239641"/>
                  <a:pt x="906728" y="238364"/>
                  <a:pt x="892716" y="240209"/>
                </a:cubicBezTo>
                <a:cubicBezTo>
                  <a:pt x="889850" y="240635"/>
                  <a:pt x="895263" y="243188"/>
                  <a:pt x="892716" y="244181"/>
                </a:cubicBezTo>
                <a:cubicBezTo>
                  <a:pt x="878385" y="249289"/>
                  <a:pt x="858640" y="244181"/>
                  <a:pt x="840170" y="244181"/>
                </a:cubicBezTo>
                <a:cubicBezTo>
                  <a:pt x="830934" y="244181"/>
                  <a:pt x="822017" y="244323"/>
                  <a:pt x="814056" y="242195"/>
                </a:cubicBezTo>
                <a:cubicBezTo>
                  <a:pt x="811189" y="241486"/>
                  <a:pt x="820743" y="239357"/>
                  <a:pt x="818514" y="238364"/>
                </a:cubicBezTo>
                <a:cubicBezTo>
                  <a:pt x="811827" y="235385"/>
                  <a:pt x="801954" y="241486"/>
                  <a:pt x="792400" y="242195"/>
                </a:cubicBezTo>
                <a:cubicBezTo>
                  <a:pt x="787623" y="242621"/>
                  <a:pt x="783802" y="241060"/>
                  <a:pt x="779343" y="240209"/>
                </a:cubicBezTo>
                <a:cubicBezTo>
                  <a:pt x="777433" y="239783"/>
                  <a:pt x="785713" y="238648"/>
                  <a:pt x="783802" y="238223"/>
                </a:cubicBezTo>
                <a:cubicBezTo>
                  <a:pt x="766605" y="234392"/>
                  <a:pt x="748134" y="237087"/>
                  <a:pt x="729026" y="236236"/>
                </a:cubicBezTo>
                <a:cubicBezTo>
                  <a:pt x="687945" y="234392"/>
                  <a:pt x="652277" y="234250"/>
                  <a:pt x="610877" y="234250"/>
                </a:cubicBezTo>
                <a:cubicBezTo>
                  <a:pt x="443684" y="234250"/>
                  <a:pt x="300058" y="234675"/>
                  <a:pt x="133821" y="242053"/>
                </a:cubicBezTo>
                <a:cubicBezTo>
                  <a:pt x="126814" y="242337"/>
                  <a:pt x="107707" y="241486"/>
                  <a:pt x="114076" y="240067"/>
                </a:cubicBezTo>
                <a:cubicBezTo>
                  <a:pt x="129999" y="236520"/>
                  <a:pt x="147833" y="239074"/>
                  <a:pt x="164393" y="236094"/>
                </a:cubicBezTo>
                <a:cubicBezTo>
                  <a:pt x="171400" y="234817"/>
                  <a:pt x="174584" y="231270"/>
                  <a:pt x="181909" y="230277"/>
                </a:cubicBezTo>
                <a:cubicBezTo>
                  <a:pt x="218214" y="224885"/>
                  <a:pt x="253244" y="228149"/>
                  <a:pt x="291459" y="226304"/>
                </a:cubicBezTo>
                <a:cubicBezTo>
                  <a:pt x="487313" y="217507"/>
                  <a:pt x="657054" y="224318"/>
                  <a:pt x="853863" y="224318"/>
                </a:cubicBezTo>
                <a:cubicBezTo>
                  <a:pt x="915964" y="224318"/>
                  <a:pt x="1090799" y="229993"/>
                  <a:pt x="1031247" y="222331"/>
                </a:cubicBezTo>
                <a:cubicBezTo>
                  <a:pt x="982522" y="216088"/>
                  <a:pt x="936982" y="224602"/>
                  <a:pt x="886665" y="222331"/>
                </a:cubicBezTo>
                <a:cubicBezTo>
                  <a:pt x="739536" y="215805"/>
                  <a:pt x="612151" y="219778"/>
                  <a:pt x="464384" y="216514"/>
                </a:cubicBezTo>
                <a:cubicBezTo>
                  <a:pt x="456104" y="216373"/>
                  <a:pt x="436678" y="215237"/>
                  <a:pt x="442411" y="212683"/>
                </a:cubicBezTo>
                <a:cubicBezTo>
                  <a:pt x="453875" y="207576"/>
                  <a:pt x="472346" y="212683"/>
                  <a:pt x="488269" y="212683"/>
                </a:cubicBezTo>
                <a:cubicBezTo>
                  <a:pt x="721065" y="212683"/>
                  <a:pt x="921059" y="221338"/>
                  <a:pt x="1153536" y="216514"/>
                </a:cubicBezTo>
                <a:cubicBezTo>
                  <a:pt x="1332512" y="212825"/>
                  <a:pt x="1486329" y="214528"/>
                  <a:pt x="1665623" y="214528"/>
                </a:cubicBezTo>
                <a:cubicBezTo>
                  <a:pt x="1699380" y="214528"/>
                  <a:pt x="1728678" y="213535"/>
                  <a:pt x="1761799" y="210697"/>
                </a:cubicBezTo>
                <a:cubicBezTo>
                  <a:pt x="1818803" y="205589"/>
                  <a:pt x="1870076" y="211264"/>
                  <a:pt x="1928036" y="208711"/>
                </a:cubicBezTo>
                <a:cubicBezTo>
                  <a:pt x="2050644" y="203319"/>
                  <a:pt x="2157328" y="209562"/>
                  <a:pt x="2280255" y="206724"/>
                </a:cubicBezTo>
                <a:cubicBezTo>
                  <a:pt x="2467511" y="202610"/>
                  <a:pt x="2628971" y="212542"/>
                  <a:pt x="2816226" y="208711"/>
                </a:cubicBezTo>
                <a:cubicBezTo>
                  <a:pt x="3069085" y="203603"/>
                  <a:pt x="3286595" y="202326"/>
                  <a:pt x="3538498" y="191117"/>
                </a:cubicBezTo>
                <a:cubicBezTo>
                  <a:pt x="3578306" y="189414"/>
                  <a:pt x="3613018" y="188705"/>
                  <a:pt x="3652189" y="185300"/>
                </a:cubicBezTo>
                <a:cubicBezTo>
                  <a:pt x="3723843" y="178915"/>
                  <a:pt x="3789128" y="183456"/>
                  <a:pt x="3860145" y="175510"/>
                </a:cubicBezTo>
                <a:cubicBezTo>
                  <a:pt x="3878297" y="173523"/>
                  <a:pt x="3893265" y="170828"/>
                  <a:pt x="3910462" y="167706"/>
                </a:cubicBezTo>
                <a:cubicBezTo>
                  <a:pt x="3918742" y="166287"/>
                  <a:pt x="3927341" y="164585"/>
                  <a:pt x="3930206" y="160896"/>
                </a:cubicBezTo>
                <a:cubicBezTo>
                  <a:pt x="3933710" y="156356"/>
                  <a:pt x="3932118" y="150822"/>
                  <a:pt x="3941352" y="148268"/>
                </a:cubicBezTo>
                <a:cubicBezTo>
                  <a:pt x="3952499" y="145147"/>
                  <a:pt x="3971925" y="144296"/>
                  <a:pt x="3971925" y="138478"/>
                </a:cubicBezTo>
                <a:cubicBezTo>
                  <a:pt x="3971925" y="128546"/>
                  <a:pt x="3945493" y="123580"/>
                  <a:pt x="3939124" y="114074"/>
                </a:cubicBezTo>
                <a:cubicBezTo>
                  <a:pt x="3928933" y="98893"/>
                  <a:pt x="3943264" y="83002"/>
                  <a:pt x="3926066" y="69239"/>
                </a:cubicBezTo>
                <a:cubicBezTo>
                  <a:pt x="3918742" y="63422"/>
                  <a:pt x="3914602" y="57888"/>
                  <a:pt x="3908551" y="51646"/>
                </a:cubicBezTo>
                <a:cubicBezTo>
                  <a:pt x="3897405" y="40437"/>
                  <a:pt x="3871928" y="33626"/>
                  <a:pt x="3845177" y="31214"/>
                </a:cubicBezTo>
                <a:cubicBezTo>
                  <a:pt x="3833076" y="30079"/>
                  <a:pt x="3824159" y="26958"/>
                  <a:pt x="3814604" y="23411"/>
                </a:cubicBezTo>
                <a:cubicBezTo>
                  <a:pt x="3805370" y="20148"/>
                  <a:pt x="3795179" y="19012"/>
                  <a:pt x="3784033" y="17593"/>
                </a:cubicBezTo>
                <a:cubicBezTo>
                  <a:pt x="3755371" y="13763"/>
                  <a:pt x="3732442" y="7803"/>
                  <a:pt x="3703143" y="5817"/>
                </a:cubicBezTo>
                <a:cubicBezTo>
                  <a:pt x="3650596" y="2270"/>
                  <a:pt x="3605057" y="0"/>
                  <a:pt x="3552192" y="0"/>
                </a:cubicBezTo>
                <a:cubicBezTo>
                  <a:pt x="3350606" y="0"/>
                  <a:pt x="3178318" y="11634"/>
                  <a:pt x="2976732" y="11634"/>
                </a:cubicBezTo>
                <a:cubicBezTo>
                  <a:pt x="2947433" y="11634"/>
                  <a:pt x="2922592" y="9081"/>
                  <a:pt x="2893613" y="9648"/>
                </a:cubicBezTo>
                <a:cubicBezTo>
                  <a:pt x="2690752" y="14188"/>
                  <a:pt x="2516554" y="11776"/>
                  <a:pt x="2313694" y="7662"/>
                </a:cubicBezTo>
                <a:cubicBezTo>
                  <a:pt x="2244905" y="6243"/>
                  <a:pt x="2185671" y="4257"/>
                  <a:pt x="2116565" y="5675"/>
                </a:cubicBezTo>
                <a:cubicBezTo>
                  <a:pt x="1903196" y="10074"/>
                  <a:pt x="1719762" y="5675"/>
                  <a:pt x="1506073" y="5675"/>
                </a:cubicBezTo>
                <a:cubicBezTo>
                  <a:pt x="1237292" y="5675"/>
                  <a:pt x="1006407" y="11067"/>
                  <a:pt x="737944" y="5675"/>
                </a:cubicBezTo>
                <a:cubicBezTo>
                  <a:pt x="522663" y="1419"/>
                  <a:pt x="336363" y="0"/>
                  <a:pt x="121401" y="9648"/>
                </a:cubicBezTo>
                <a:cubicBezTo>
                  <a:pt x="90829" y="11067"/>
                  <a:pt x="55479" y="13195"/>
                  <a:pt x="40511" y="25255"/>
                </a:cubicBezTo>
                <a:cubicBezTo>
                  <a:pt x="12805" y="47531"/>
                  <a:pt x="16627" y="71367"/>
                  <a:pt x="5481" y="96339"/>
                </a:cubicBezTo>
                <a:cubicBezTo>
                  <a:pt x="-5347" y="120175"/>
                  <a:pt x="704" y="142309"/>
                  <a:pt x="16309" y="165578"/>
                </a:cubicBezTo>
                <a:cubicBezTo>
                  <a:pt x="28410" y="183597"/>
                  <a:pt x="2933" y="201758"/>
                  <a:pt x="18538" y="219210"/>
                </a:cubicBezTo>
                <a:cubicBezTo>
                  <a:pt x="22041" y="223325"/>
                  <a:pt x="30639" y="226304"/>
                  <a:pt x="40511" y="227014"/>
                </a:cubicBezTo>
                <a:cubicBezTo>
                  <a:pt x="44333" y="227297"/>
                  <a:pt x="47517" y="227865"/>
                  <a:pt x="51339" y="228007"/>
                </a:cubicBezTo>
                <a:cubicBezTo>
                  <a:pt x="61212" y="228433"/>
                  <a:pt x="70766" y="226021"/>
                  <a:pt x="79683" y="228007"/>
                </a:cubicBezTo>
                <a:cubicBezTo>
                  <a:pt x="82548" y="228574"/>
                  <a:pt x="77135" y="231128"/>
                  <a:pt x="79683" y="231838"/>
                </a:cubicBezTo>
                <a:cubicBezTo>
                  <a:pt x="83822" y="233115"/>
                  <a:pt x="95287" y="232831"/>
                  <a:pt x="92739" y="234817"/>
                </a:cubicBezTo>
                <a:cubicBezTo>
                  <a:pt x="87962" y="238506"/>
                  <a:pt x="74587" y="236378"/>
                  <a:pt x="66625" y="238790"/>
                </a:cubicBezTo>
                <a:cubicBezTo>
                  <a:pt x="57071" y="241628"/>
                  <a:pt x="107389" y="241344"/>
                  <a:pt x="97198" y="243614"/>
                </a:cubicBezTo>
                <a:cubicBezTo>
                  <a:pt x="78408" y="247729"/>
                  <a:pt x="28729" y="244607"/>
                  <a:pt x="40193" y="252411"/>
                </a:cubicBezTo>
                <a:cubicBezTo>
                  <a:pt x="42741" y="253971"/>
                  <a:pt x="51021" y="254681"/>
                  <a:pt x="48792" y="256383"/>
                </a:cubicBezTo>
                <a:cubicBezTo>
                  <a:pt x="44015" y="260214"/>
                  <a:pt x="22041" y="262059"/>
                  <a:pt x="29047" y="265180"/>
                </a:cubicBezTo>
                <a:cubicBezTo>
                  <a:pt x="40193" y="270146"/>
                  <a:pt x="58027" y="268302"/>
                  <a:pt x="72676" y="270998"/>
                </a:cubicBezTo>
                <a:cubicBezTo>
                  <a:pt x="102293" y="276247"/>
                  <a:pt x="130636" y="280220"/>
                  <a:pt x="162482" y="278801"/>
                </a:cubicBezTo>
                <a:lnTo>
                  <a:pt x="162482" y="278801"/>
                </a:lnTo>
                <a:close/>
                <a:moveTo>
                  <a:pt x="770108" y="240209"/>
                </a:moveTo>
                <a:cubicBezTo>
                  <a:pt x="778069" y="243898"/>
                  <a:pt x="726478" y="241769"/>
                  <a:pt x="737306" y="240209"/>
                </a:cubicBezTo>
                <a:cubicBezTo>
                  <a:pt x="748134" y="238506"/>
                  <a:pt x="762146" y="236520"/>
                  <a:pt x="770108" y="240209"/>
                </a:cubicBezTo>
                <a:lnTo>
                  <a:pt x="770108" y="240209"/>
                </a:lnTo>
                <a:close/>
                <a:moveTo>
                  <a:pt x="2148730" y="283058"/>
                </a:moveTo>
                <a:cubicBezTo>
                  <a:pt x="2150959" y="282064"/>
                  <a:pt x="2139813" y="283058"/>
                  <a:pt x="2139813" y="283058"/>
                </a:cubicBezTo>
                <a:cubicBezTo>
                  <a:pt x="2139813" y="283058"/>
                  <a:pt x="2146501" y="284051"/>
                  <a:pt x="2148730" y="283058"/>
                </a:cubicBezTo>
                <a:lnTo>
                  <a:pt x="2148730" y="283058"/>
                </a:lnTo>
                <a:close/>
                <a:moveTo>
                  <a:pt x="2166246" y="283058"/>
                </a:moveTo>
                <a:cubicBezTo>
                  <a:pt x="2168475" y="282064"/>
                  <a:pt x="2157647" y="283058"/>
                  <a:pt x="2157647" y="283058"/>
                </a:cubicBezTo>
                <a:cubicBezTo>
                  <a:pt x="2157647" y="283058"/>
                  <a:pt x="2164334" y="284051"/>
                  <a:pt x="2166246" y="283058"/>
                </a:cubicBezTo>
                <a:lnTo>
                  <a:pt x="2166246" y="283058"/>
                </a:lnTo>
                <a:close/>
                <a:moveTo>
                  <a:pt x="3286913" y="283058"/>
                </a:moveTo>
                <a:cubicBezTo>
                  <a:pt x="3290098" y="281639"/>
                  <a:pt x="3270035" y="281922"/>
                  <a:pt x="3273857" y="283058"/>
                </a:cubicBezTo>
                <a:cubicBezTo>
                  <a:pt x="3277678" y="284193"/>
                  <a:pt x="3283728" y="284476"/>
                  <a:pt x="3286913" y="283058"/>
                </a:cubicBezTo>
                <a:lnTo>
                  <a:pt x="3286913" y="283058"/>
                </a:lnTo>
                <a:close/>
                <a:moveTo>
                  <a:pt x="1890776" y="285044"/>
                </a:moveTo>
                <a:cubicBezTo>
                  <a:pt x="1893961" y="283625"/>
                  <a:pt x="1873898" y="283909"/>
                  <a:pt x="1877719" y="285044"/>
                </a:cubicBezTo>
                <a:cubicBezTo>
                  <a:pt x="1881540" y="286179"/>
                  <a:pt x="1887591" y="286463"/>
                  <a:pt x="1890776" y="285044"/>
                </a:cubicBezTo>
                <a:lnTo>
                  <a:pt x="1890776" y="285044"/>
                </a:lnTo>
                <a:close/>
                <a:moveTo>
                  <a:pt x="1908291" y="285044"/>
                </a:moveTo>
                <a:cubicBezTo>
                  <a:pt x="1910521" y="284051"/>
                  <a:pt x="1899374" y="285044"/>
                  <a:pt x="1899374" y="285044"/>
                </a:cubicBezTo>
                <a:cubicBezTo>
                  <a:pt x="1899374" y="285044"/>
                  <a:pt x="1906062" y="286037"/>
                  <a:pt x="1908291" y="285044"/>
                </a:cubicBezTo>
                <a:lnTo>
                  <a:pt x="1908291" y="285044"/>
                </a:lnTo>
                <a:close/>
                <a:moveTo>
                  <a:pt x="2043956" y="285044"/>
                </a:moveTo>
                <a:cubicBezTo>
                  <a:pt x="2060835" y="277524"/>
                  <a:pt x="1999690" y="281922"/>
                  <a:pt x="1976124" y="283058"/>
                </a:cubicBezTo>
                <a:cubicBezTo>
                  <a:pt x="1970710" y="283341"/>
                  <a:pt x="1955742" y="283909"/>
                  <a:pt x="1960837" y="285044"/>
                </a:cubicBezTo>
                <a:cubicBezTo>
                  <a:pt x="1981219" y="289584"/>
                  <a:pt x="2003511" y="286179"/>
                  <a:pt x="2026440" y="285044"/>
                </a:cubicBezTo>
                <a:cubicBezTo>
                  <a:pt x="2032492" y="284760"/>
                  <a:pt x="2039498" y="287030"/>
                  <a:pt x="2043956" y="285044"/>
                </a:cubicBezTo>
                <a:lnTo>
                  <a:pt x="2043956" y="285044"/>
                </a:lnTo>
                <a:close/>
                <a:moveTo>
                  <a:pt x="2122617" y="285044"/>
                </a:moveTo>
                <a:cubicBezTo>
                  <a:pt x="2125801" y="284051"/>
                  <a:pt x="2119750" y="281639"/>
                  <a:pt x="2115928" y="281213"/>
                </a:cubicBezTo>
                <a:cubicBezTo>
                  <a:pt x="2099687" y="278801"/>
                  <a:pt x="2053510" y="280788"/>
                  <a:pt x="2067841" y="285044"/>
                </a:cubicBezTo>
                <a:cubicBezTo>
                  <a:pt x="2081216" y="289017"/>
                  <a:pt x="2098413" y="287030"/>
                  <a:pt x="2113699" y="285044"/>
                </a:cubicBezTo>
                <a:cubicBezTo>
                  <a:pt x="2116565" y="284618"/>
                  <a:pt x="2120068" y="285753"/>
                  <a:pt x="2122617" y="285044"/>
                </a:cubicBezTo>
                <a:lnTo>
                  <a:pt x="2122617" y="285044"/>
                </a:lnTo>
                <a:close/>
                <a:moveTo>
                  <a:pt x="1864344" y="287030"/>
                </a:moveTo>
                <a:cubicBezTo>
                  <a:pt x="1867528" y="286037"/>
                  <a:pt x="1861477" y="283625"/>
                  <a:pt x="1857656" y="283058"/>
                </a:cubicBezTo>
                <a:cubicBezTo>
                  <a:pt x="1835045" y="279652"/>
                  <a:pt x="1812434" y="280646"/>
                  <a:pt x="1789823" y="284051"/>
                </a:cubicBezTo>
                <a:cubicBezTo>
                  <a:pt x="1786002" y="284618"/>
                  <a:pt x="1777085" y="283483"/>
                  <a:pt x="1778996" y="285044"/>
                </a:cubicBezTo>
                <a:cubicBezTo>
                  <a:pt x="1788231" y="293273"/>
                  <a:pt x="1817211" y="287030"/>
                  <a:pt x="1838230" y="287030"/>
                </a:cubicBezTo>
                <a:cubicBezTo>
                  <a:pt x="1847465" y="287030"/>
                  <a:pt x="1856700" y="289300"/>
                  <a:pt x="1864344" y="287030"/>
                </a:cubicBezTo>
                <a:lnTo>
                  <a:pt x="1864344" y="287030"/>
                </a:lnTo>
                <a:close/>
                <a:moveTo>
                  <a:pt x="2695848" y="287030"/>
                </a:moveTo>
                <a:cubicBezTo>
                  <a:pt x="2708268" y="281497"/>
                  <a:pt x="2628652" y="284476"/>
                  <a:pt x="2645531" y="287030"/>
                </a:cubicBezTo>
                <a:cubicBezTo>
                  <a:pt x="2647123" y="287314"/>
                  <a:pt x="2648716" y="287456"/>
                  <a:pt x="2649989" y="287598"/>
                </a:cubicBezTo>
                <a:cubicBezTo>
                  <a:pt x="2640754" y="287314"/>
                  <a:pt x="2630244" y="287314"/>
                  <a:pt x="2623557" y="287030"/>
                </a:cubicBezTo>
                <a:cubicBezTo>
                  <a:pt x="2614640" y="286605"/>
                  <a:pt x="2592029" y="288733"/>
                  <a:pt x="2599353" y="290861"/>
                </a:cubicBezTo>
                <a:cubicBezTo>
                  <a:pt x="2613366" y="295118"/>
                  <a:pt x="2630563" y="291996"/>
                  <a:pt x="2647441" y="292848"/>
                </a:cubicBezTo>
                <a:cubicBezTo>
                  <a:pt x="2655085" y="293131"/>
                  <a:pt x="2664957" y="295685"/>
                  <a:pt x="2669416" y="292848"/>
                </a:cubicBezTo>
                <a:cubicBezTo>
                  <a:pt x="2671963" y="291003"/>
                  <a:pt x="2670689" y="289868"/>
                  <a:pt x="2667186" y="289017"/>
                </a:cubicBezTo>
                <a:cubicBezTo>
                  <a:pt x="2676103" y="289300"/>
                  <a:pt x="2685020" y="288733"/>
                  <a:pt x="2693618" y="286888"/>
                </a:cubicBezTo>
                <a:cubicBezTo>
                  <a:pt x="2694255" y="286747"/>
                  <a:pt x="2695211" y="287172"/>
                  <a:pt x="2695848" y="286888"/>
                </a:cubicBezTo>
                <a:lnTo>
                  <a:pt x="2695848" y="286888"/>
                </a:lnTo>
                <a:close/>
                <a:moveTo>
                  <a:pt x="2717822" y="287030"/>
                </a:moveTo>
                <a:cubicBezTo>
                  <a:pt x="2720051" y="286037"/>
                  <a:pt x="2708905" y="287030"/>
                  <a:pt x="2708905" y="287030"/>
                </a:cubicBezTo>
                <a:cubicBezTo>
                  <a:pt x="2708905" y="287030"/>
                  <a:pt x="2715592" y="288024"/>
                  <a:pt x="2717822" y="287030"/>
                </a:cubicBezTo>
                <a:lnTo>
                  <a:pt x="2717822" y="287030"/>
                </a:lnTo>
                <a:close/>
                <a:moveTo>
                  <a:pt x="3172903" y="287030"/>
                </a:moveTo>
                <a:cubicBezTo>
                  <a:pt x="3179592" y="286747"/>
                  <a:pt x="3196470" y="284476"/>
                  <a:pt x="3190419" y="283058"/>
                </a:cubicBezTo>
                <a:cubicBezTo>
                  <a:pt x="3176088" y="279794"/>
                  <a:pt x="3159528" y="280362"/>
                  <a:pt x="3144561" y="283058"/>
                </a:cubicBezTo>
                <a:cubicBezTo>
                  <a:pt x="3141695" y="283625"/>
                  <a:pt x="3135643" y="284902"/>
                  <a:pt x="3138192" y="286037"/>
                </a:cubicBezTo>
                <a:cubicBezTo>
                  <a:pt x="3144561" y="288875"/>
                  <a:pt x="3155388" y="286463"/>
                  <a:pt x="3164306" y="286037"/>
                </a:cubicBezTo>
                <a:cubicBezTo>
                  <a:pt x="3167490" y="286037"/>
                  <a:pt x="3170038" y="287172"/>
                  <a:pt x="3173222" y="287030"/>
                </a:cubicBezTo>
                <a:lnTo>
                  <a:pt x="3173222" y="287030"/>
                </a:lnTo>
                <a:close/>
                <a:moveTo>
                  <a:pt x="2231849" y="289017"/>
                </a:moveTo>
                <a:cubicBezTo>
                  <a:pt x="2238218" y="286179"/>
                  <a:pt x="2216562" y="284193"/>
                  <a:pt x="2207646" y="285186"/>
                </a:cubicBezTo>
                <a:cubicBezTo>
                  <a:pt x="2204779" y="285470"/>
                  <a:pt x="2204779" y="288449"/>
                  <a:pt x="2207646" y="289017"/>
                </a:cubicBezTo>
                <a:cubicBezTo>
                  <a:pt x="2215289" y="290719"/>
                  <a:pt x="2225798" y="291712"/>
                  <a:pt x="2231849" y="289017"/>
                </a:cubicBezTo>
                <a:lnTo>
                  <a:pt x="2231849" y="289017"/>
                </a:lnTo>
                <a:close/>
                <a:moveTo>
                  <a:pt x="2257962" y="289017"/>
                </a:moveTo>
                <a:cubicBezTo>
                  <a:pt x="2262739" y="286888"/>
                  <a:pt x="2235352" y="286321"/>
                  <a:pt x="2238218" y="289017"/>
                </a:cubicBezTo>
                <a:cubicBezTo>
                  <a:pt x="2241403" y="291712"/>
                  <a:pt x="2252867" y="291145"/>
                  <a:pt x="2257962" y="289017"/>
                </a:cubicBezTo>
                <a:lnTo>
                  <a:pt x="2257962" y="289017"/>
                </a:lnTo>
                <a:close/>
                <a:moveTo>
                  <a:pt x="2341081" y="289017"/>
                </a:moveTo>
                <a:cubicBezTo>
                  <a:pt x="2345858" y="286888"/>
                  <a:pt x="2318152" y="286321"/>
                  <a:pt x="2321336" y="289017"/>
                </a:cubicBezTo>
                <a:cubicBezTo>
                  <a:pt x="2324521" y="291712"/>
                  <a:pt x="2335986" y="291145"/>
                  <a:pt x="2341081" y="289017"/>
                </a:cubicBezTo>
                <a:lnTo>
                  <a:pt x="2341081" y="289017"/>
                </a:lnTo>
                <a:close/>
                <a:moveTo>
                  <a:pt x="3085008" y="289017"/>
                </a:moveTo>
                <a:cubicBezTo>
                  <a:pt x="3089149" y="288591"/>
                  <a:pt x="3097747" y="286037"/>
                  <a:pt x="3093606" y="285186"/>
                </a:cubicBezTo>
                <a:cubicBezTo>
                  <a:pt x="3079276" y="281922"/>
                  <a:pt x="3034054" y="283200"/>
                  <a:pt x="3047748" y="287172"/>
                </a:cubicBezTo>
                <a:cubicBezTo>
                  <a:pt x="3058576" y="290436"/>
                  <a:pt x="3072270" y="290294"/>
                  <a:pt x="3085008" y="289159"/>
                </a:cubicBezTo>
                <a:lnTo>
                  <a:pt x="3085008" y="289159"/>
                </a:lnTo>
                <a:close/>
                <a:moveTo>
                  <a:pt x="1369135" y="291003"/>
                </a:moveTo>
                <a:cubicBezTo>
                  <a:pt x="1375186" y="290010"/>
                  <a:pt x="1362129" y="286179"/>
                  <a:pt x="1356078" y="285186"/>
                </a:cubicBezTo>
                <a:cubicBezTo>
                  <a:pt x="1332831" y="281497"/>
                  <a:pt x="1309901" y="282774"/>
                  <a:pt x="1286017" y="285186"/>
                </a:cubicBezTo>
                <a:cubicBezTo>
                  <a:pt x="1279966" y="285753"/>
                  <a:pt x="1266909" y="286888"/>
                  <a:pt x="1270730" y="289159"/>
                </a:cubicBezTo>
                <a:cubicBezTo>
                  <a:pt x="1280921" y="294834"/>
                  <a:pt x="1300666" y="287598"/>
                  <a:pt x="1316589" y="287172"/>
                </a:cubicBezTo>
                <a:cubicBezTo>
                  <a:pt x="1332831" y="286747"/>
                  <a:pt x="1346524" y="290294"/>
                  <a:pt x="1362447" y="289159"/>
                </a:cubicBezTo>
                <a:cubicBezTo>
                  <a:pt x="1365314" y="289017"/>
                  <a:pt x="1366269" y="291571"/>
                  <a:pt x="1369135" y="291145"/>
                </a:cubicBezTo>
                <a:lnTo>
                  <a:pt x="1369135" y="291145"/>
                </a:lnTo>
                <a:close/>
                <a:moveTo>
                  <a:pt x="1461171" y="292990"/>
                </a:moveTo>
                <a:cubicBezTo>
                  <a:pt x="1467221" y="289017"/>
                  <a:pt x="1422955" y="288591"/>
                  <a:pt x="1430598" y="291996"/>
                </a:cubicBezTo>
                <a:cubicBezTo>
                  <a:pt x="1437604" y="295118"/>
                  <a:pt x="1450980" y="295685"/>
                  <a:pt x="1458941" y="292990"/>
                </a:cubicBezTo>
                <a:cubicBezTo>
                  <a:pt x="1459579" y="292848"/>
                  <a:pt x="1460534" y="293273"/>
                  <a:pt x="1461171" y="292990"/>
                </a:cubicBezTo>
                <a:lnTo>
                  <a:pt x="1461171" y="292990"/>
                </a:lnTo>
                <a:close/>
                <a:moveTo>
                  <a:pt x="1504800" y="292990"/>
                </a:moveTo>
                <a:cubicBezTo>
                  <a:pt x="1507666" y="292422"/>
                  <a:pt x="1502252" y="289868"/>
                  <a:pt x="1504800" y="289017"/>
                </a:cubicBezTo>
                <a:cubicBezTo>
                  <a:pt x="1506392" y="288449"/>
                  <a:pt x="1498112" y="287030"/>
                  <a:pt x="1500341" y="287030"/>
                </a:cubicBezTo>
                <a:cubicBezTo>
                  <a:pt x="1512762" y="287030"/>
                  <a:pt x="1522952" y="289300"/>
                  <a:pt x="1535372" y="289017"/>
                </a:cubicBezTo>
                <a:cubicBezTo>
                  <a:pt x="1579001" y="287882"/>
                  <a:pt x="1616580" y="285186"/>
                  <a:pt x="1660209" y="287030"/>
                </a:cubicBezTo>
                <a:cubicBezTo>
                  <a:pt x="1680909" y="287882"/>
                  <a:pt x="1698743" y="287030"/>
                  <a:pt x="1719444" y="287030"/>
                </a:cubicBezTo>
                <a:cubicBezTo>
                  <a:pt x="1728997" y="287030"/>
                  <a:pt x="1753837" y="285470"/>
                  <a:pt x="1745558" y="283058"/>
                </a:cubicBezTo>
                <a:cubicBezTo>
                  <a:pt x="1728360" y="277950"/>
                  <a:pt x="1707023" y="283058"/>
                  <a:pt x="1686323" y="283058"/>
                </a:cubicBezTo>
                <a:cubicBezTo>
                  <a:pt x="1616580" y="283058"/>
                  <a:pt x="1556072" y="278517"/>
                  <a:pt x="1487285" y="283058"/>
                </a:cubicBezTo>
                <a:cubicBezTo>
                  <a:pt x="1478686" y="283625"/>
                  <a:pt x="1457667" y="286179"/>
                  <a:pt x="1465311" y="288024"/>
                </a:cubicBezTo>
                <a:cubicBezTo>
                  <a:pt x="1471998" y="289584"/>
                  <a:pt x="1479641" y="288307"/>
                  <a:pt x="1487285" y="289017"/>
                </a:cubicBezTo>
                <a:cubicBezTo>
                  <a:pt x="1493972" y="289726"/>
                  <a:pt x="1498749" y="294266"/>
                  <a:pt x="1504800" y="292990"/>
                </a:cubicBezTo>
                <a:lnTo>
                  <a:pt x="1504800" y="292990"/>
                </a:lnTo>
                <a:close/>
                <a:moveTo>
                  <a:pt x="1898737" y="292990"/>
                </a:moveTo>
                <a:cubicBezTo>
                  <a:pt x="1901922" y="292564"/>
                  <a:pt x="1905425" y="290152"/>
                  <a:pt x="1903196" y="289017"/>
                </a:cubicBezTo>
                <a:cubicBezTo>
                  <a:pt x="1897145" y="286321"/>
                  <a:pt x="1874534" y="287740"/>
                  <a:pt x="1878993" y="291003"/>
                </a:cubicBezTo>
                <a:cubicBezTo>
                  <a:pt x="1882814" y="293699"/>
                  <a:pt x="1892050" y="293841"/>
                  <a:pt x="1898737" y="292990"/>
                </a:cubicBezTo>
                <a:lnTo>
                  <a:pt x="1898737" y="292990"/>
                </a:lnTo>
                <a:close/>
                <a:moveTo>
                  <a:pt x="2012428" y="292990"/>
                </a:moveTo>
                <a:cubicBezTo>
                  <a:pt x="2015931" y="292706"/>
                  <a:pt x="2018798" y="290294"/>
                  <a:pt x="2016887" y="289017"/>
                </a:cubicBezTo>
                <a:cubicBezTo>
                  <a:pt x="2012110" y="286321"/>
                  <a:pt x="1990773" y="288024"/>
                  <a:pt x="1994913" y="291003"/>
                </a:cubicBezTo>
                <a:cubicBezTo>
                  <a:pt x="1998416" y="293415"/>
                  <a:pt x="2006378" y="293557"/>
                  <a:pt x="2012428" y="292990"/>
                </a:cubicBezTo>
                <a:lnTo>
                  <a:pt x="2012428" y="292990"/>
                </a:lnTo>
                <a:close/>
                <a:moveTo>
                  <a:pt x="2161150" y="292990"/>
                </a:moveTo>
                <a:cubicBezTo>
                  <a:pt x="2170704" y="292138"/>
                  <a:pt x="2193952" y="289017"/>
                  <a:pt x="2185353" y="287172"/>
                </a:cubicBezTo>
                <a:cubicBezTo>
                  <a:pt x="2164016" y="282490"/>
                  <a:pt x="2141405" y="287172"/>
                  <a:pt x="2117520" y="287172"/>
                </a:cubicBezTo>
                <a:cubicBezTo>
                  <a:pt x="2108604" y="287172"/>
                  <a:pt x="2087267" y="288165"/>
                  <a:pt x="2093318" y="291003"/>
                </a:cubicBezTo>
                <a:cubicBezTo>
                  <a:pt x="2103508" y="295543"/>
                  <a:pt x="2120387" y="291287"/>
                  <a:pt x="2135036" y="291996"/>
                </a:cubicBezTo>
                <a:cubicBezTo>
                  <a:pt x="2144272" y="292422"/>
                  <a:pt x="2152233" y="293841"/>
                  <a:pt x="2161150" y="292990"/>
                </a:cubicBezTo>
                <a:lnTo>
                  <a:pt x="2161150" y="292990"/>
                </a:lnTo>
                <a:close/>
                <a:moveTo>
                  <a:pt x="147833" y="300793"/>
                </a:moveTo>
                <a:cubicBezTo>
                  <a:pt x="152928" y="301928"/>
                  <a:pt x="165986" y="297955"/>
                  <a:pt x="160890" y="296820"/>
                </a:cubicBezTo>
                <a:cubicBezTo>
                  <a:pt x="156113" y="295685"/>
                  <a:pt x="142738" y="299658"/>
                  <a:pt x="147833" y="300793"/>
                </a:cubicBezTo>
                <a:lnTo>
                  <a:pt x="147833" y="300793"/>
                </a:lnTo>
                <a:close/>
              </a:path>
            </a:pathLst>
          </a:custGeom>
          <a:gradFill flip="none" rotWithShape="1">
            <a:gsLst>
              <a:gs pos="0">
                <a:srgbClr val="E8E8E8">
                  <a:alpha val="60000"/>
                </a:srgbClr>
              </a:gs>
              <a:gs pos="100000">
                <a:srgbClr val="E8E8E8">
                  <a:alpha val="0"/>
                </a:srgbClr>
              </a:gs>
            </a:gsLst>
            <a:lin ang="0" scaled="1"/>
          </a:gradFill>
        </p:spPr>
      </p:sp>
      <p:sp>
        <p:nvSpPr>
          <p:cNvPr id="4" name="Text 1"/>
          <p:cNvSpPr/>
          <p:nvPr/>
        </p:nvSpPr>
        <p:spPr>
          <a:xfrm>
            <a:off x="6784975" y="3098849"/>
            <a:ext cx="3971925" cy="3007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test-kimi-img.moonshot.cn/pub/slides/slides_tmpl/image/25-06-16-16:16:11-d17t5isbnmbkeoit8hu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931376" y="2018535"/>
            <a:ext cx="892287" cy="565953"/>
          </a:xfrm>
          <a:prstGeom prst="rect">
            <a:avLst/>
          </a:prstGeom>
        </p:spPr>
      </p:pic>
      <p:pic>
        <p:nvPicPr>
          <p:cNvPr id="6" name="Image 2" descr="https://test-kimi-img.moonshot.cn/pub/slides/slides_tmpl/image/25-06-16-16:16:13-d17t5jcbnmbkeoit8i40.png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H="1">
            <a:off x="3581400" y="5067306"/>
            <a:ext cx="1075029" cy="1007342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10509053" y="1045236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10509053" y="1098445"/>
            <a:ext cx="18706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  <a:headEnd type="none"/>
            <a:tailEnd type="none"/>
          </a:ln>
        </p:spPr>
      </p:sp>
      <p:pic>
        <p:nvPicPr>
          <p:cNvPr id="10" name="Image 3" descr="https://test-kimi-img.moonshot.cn/pub/slides/slides_tmpl/image/25-06-16-16:16:17-d17t5kcbnmbkeoit8if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95" y="1024255"/>
            <a:ext cx="12215495" cy="57550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25320" y="2373630"/>
            <a:ext cx="3385820" cy="2693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762125" y="1558925"/>
            <a:ext cx="3712210" cy="830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621905" y="3658870"/>
            <a:ext cx="3385820" cy="2693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7479665" y="2951480"/>
            <a:ext cx="3712210" cy="8305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0" y="635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核心主张① 自动：以趣味始 以趣味终</a:t>
            </a:r>
            <a:endParaRPr 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291080" y="1238250"/>
            <a:ext cx="890079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l">
              <a:lnSpc>
                <a:spcPct val="180000"/>
              </a:lnSpc>
              <a:buClrTx/>
              <a:buSzTx/>
              <a:buFontTx/>
            </a:pP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他在给子女的家书中经常鼓励他们</a:t>
            </a:r>
            <a:r>
              <a:rPr lang="zh-CN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“随自己的兴趣去读书”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，二女儿梁思庄最初学考古，后来发现对图书馆学更感兴趣，梁启超立刻支持她转专业，最终梁思庄成为我国著名的图书馆学家。</a:t>
            </a:r>
            <a:endParaRPr 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7020" y="5688330"/>
            <a:ext cx="10432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“不功利”的教育态度，正是趣味的起点</a:t>
            </a:r>
            <a:endParaRPr lang="zh-CN" altLang="en-US" sz="4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7-d17t5kcbnmbkeoit8id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40" y="1358265"/>
            <a:ext cx="13031470" cy="529717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47090" y="2190750"/>
            <a:ext cx="10899140" cy="2651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270000"/>
              </a:lnSpc>
              <a:buNone/>
            </a:pP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梁启超主张将抽象的知识</a:t>
            </a:r>
            <a:r>
              <a:rPr lang="en-US" sz="32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融入生动的故事和生活场景</a:t>
            </a: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中，让学生在潜移默化中接受知识的熏陶。这种方法能够降低学习的难度，提高学生的学习兴趣。</a:t>
            </a:r>
            <a:endParaRPr lang="en-US" sz="3200" b="1" dirty="0">
              <a:solidFill>
                <a:srgbClr val="515151"/>
              </a:solidFill>
              <a:latin typeface="微软雅黑" panose="020B0503020204020204" charset="-122"/>
              <a:ea typeface="微软雅黑" panose="020B0503020204020204" charset="-122"/>
              <a:cs typeface="MiSans" panose="00000500000000000000" pitchFamily="34" charset="-120"/>
            </a:endParaRPr>
          </a:p>
        </p:txBody>
      </p:sp>
      <p:sp>
        <p:nvSpPr>
          <p:cNvPr id="6" name="Text 1"/>
          <p:cNvSpPr/>
          <p:nvPr/>
        </p:nvSpPr>
        <p:spPr>
          <a:xfrm>
            <a:off x="4669155" y="1645285"/>
            <a:ext cx="2853690" cy="831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浸润的方法</a:t>
            </a:r>
            <a:endParaRPr lang="en-US" sz="3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847090" y="39497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核心主张② 浸润：把学问讲成生活故事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6-d17t5k4bnmbkeoit8i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70" y="0"/>
            <a:ext cx="12245975" cy="68580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7-d17t5kcbnmbkeoit8id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170" y="1306195"/>
            <a:ext cx="13031470" cy="529717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127760" y="3359150"/>
            <a:ext cx="285305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1127760" y="2583180"/>
            <a:ext cx="2853690" cy="831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354965" y="2171065"/>
            <a:ext cx="1153604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270000"/>
              </a:lnSpc>
              <a:buClrTx/>
              <a:buSzTx/>
              <a:buFontTx/>
              <a:buNone/>
            </a:pP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在教学地理时，可以带领学生爬山，让他们在</a:t>
            </a:r>
            <a:r>
              <a:rPr lang="en-US" sz="32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亲身体验中</a:t>
            </a: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感受地理知识的魅力；在学习生物时，可以观察植物的生长过程，让学生直观地了解生物的奥秘。</a:t>
            </a:r>
            <a:endParaRPr lang="en-US" sz="3200" b="1" dirty="0">
              <a:solidFill>
                <a:srgbClr val="515151"/>
              </a:solidFill>
              <a:latin typeface="微软雅黑" panose="020B0503020204020204" charset="-122"/>
              <a:ea typeface="微软雅黑" panose="020B0503020204020204" charset="-122"/>
              <a:cs typeface="MiSans" panose="00000500000000000000" pitchFamily="34" charset="-120"/>
            </a:endParaRPr>
          </a:p>
        </p:txBody>
      </p:sp>
      <p:sp>
        <p:nvSpPr>
          <p:cNvPr id="8" name="Text 3"/>
          <p:cNvSpPr/>
          <p:nvPr/>
        </p:nvSpPr>
        <p:spPr>
          <a:xfrm>
            <a:off x="4393565" y="1751965"/>
            <a:ext cx="2853690" cy="831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36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实践案例</a:t>
            </a:r>
            <a:endParaRPr lang="en-US" sz="36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328025" y="3491230"/>
            <a:ext cx="2853055" cy="25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8328025" y="2715260"/>
            <a:ext cx="2853690" cy="8312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847090" y="394970"/>
            <a:ext cx="10649585" cy="8229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核心主张② 浸润：把学问讲成生活故事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4-d17t5jkbnmbkeoit8i5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6-d17t5k4bnmbkeoit8i6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2540"/>
            <a:ext cx="12275820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6-d17t5k4bnmbkeoit8i8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6735" y="1522095"/>
            <a:ext cx="12772390" cy="468566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2705" y="1059815"/>
            <a:ext cx="8424545" cy="2048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270000"/>
              </a:lnSpc>
              <a:buClrTx/>
              <a:buSzTx/>
              <a:buFontTx/>
              <a:buNone/>
            </a:pP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“生长”来比喻教育过程，强调要先营造良好的教育环境，为学生提供充足的养分，然后耐心等待他们自然成长</a:t>
            </a:r>
            <a:r>
              <a:rPr lang="zh-CN" alt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。</a:t>
            </a: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注重学生的</a:t>
            </a:r>
            <a:r>
              <a:rPr lang="en-US" sz="32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个性发展和潜能挖掘</a:t>
            </a:r>
            <a:r>
              <a:rPr lang="en-US" sz="3200" b="1" dirty="0">
                <a:solidFill>
                  <a:srgbClr val="515151"/>
                </a:solidFill>
                <a:latin typeface="微软雅黑" panose="020B0503020204020204" charset="-122"/>
                <a:ea typeface="微软雅黑" panose="020B0503020204020204" charset="-122"/>
                <a:cs typeface="MiSans" panose="00000500000000000000" pitchFamily="34" charset="-120"/>
              </a:rPr>
              <a:t>，而非急于求成。</a:t>
            </a:r>
            <a:endParaRPr lang="en-US" sz="3200" b="1" dirty="0">
              <a:solidFill>
                <a:srgbClr val="515151"/>
              </a:solidFill>
              <a:latin typeface="微软雅黑" panose="020B0503020204020204" charset="-122"/>
              <a:ea typeface="微软雅黑" panose="020B0503020204020204" charset="-122"/>
              <a:cs typeface="MiSans" panose="00000500000000000000" pitchFamily="34" charset="-120"/>
            </a:endParaRPr>
          </a:p>
        </p:txBody>
      </p:sp>
      <p:sp>
        <p:nvSpPr>
          <p:cNvPr id="7" name="Text 2"/>
          <p:cNvSpPr/>
          <p:nvPr/>
        </p:nvSpPr>
        <p:spPr>
          <a:xfrm>
            <a:off x="-26670" y="0"/>
            <a:ext cx="1106106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核心主张③ 生长：先肥土壤静待花开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6-16-16:16:12-d17t5j4bnmbkeoit8i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6-16-16:16:12-d17t5j4bnmbkeoit8i10.png"/>
          <p:cNvPicPr>
            <a:picLocks noChangeAspect="1"/>
          </p:cNvPicPr>
          <p:nvPr/>
        </p:nvPicPr>
        <p:blipFill>
          <a:blip r:embed="rId3"/>
          <a:srcRect r="59896" b="57037"/>
          <a:stretch>
            <a:fillRect/>
          </a:stretch>
        </p:blipFill>
        <p:spPr>
          <a:xfrm>
            <a:off x="9525" y="0"/>
            <a:ext cx="4881789" cy="2946400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6-16-16:16:13-d17t5jcbnmbkeoit8i4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pic>
        <p:nvPicPr>
          <p:cNvPr id="5" name="Image 3" descr="https://test-kimi-img.moonshot.cn/pub/slides/slides_tmpl/image/25-06-16-16:16:17-d17t5kcbnmbkeoit8id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2430" y="1107440"/>
            <a:ext cx="13031470" cy="529717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86130" y="3614420"/>
            <a:ext cx="5108575" cy="2048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内驱力是学习的核心动力。只有当学生从内心渴望学习时，才能真正投入其中，取得良好的学习效果。趣味教育通过激发学生的兴趣，</a:t>
            </a:r>
            <a:r>
              <a:rPr lang="en-US" sz="2000" u="sng" dirty="0">
                <a:solidFill>
                  <a:srgbClr val="FF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将“要我学”转变为“我要学”</a:t>
            </a: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，从而培养学生的自主学习能力。</a:t>
            </a:r>
            <a:endParaRPr lang="en-US" sz="20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7" name="Text 1"/>
          <p:cNvSpPr/>
          <p:nvPr/>
        </p:nvSpPr>
        <p:spPr>
          <a:xfrm>
            <a:off x="6631305" y="3614420"/>
            <a:ext cx="5170805" cy="2048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just">
              <a:lnSpc>
                <a:spcPct val="15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例如，在项目式学习中，学生</a:t>
            </a:r>
            <a:r>
              <a:rPr lang="en-US" sz="2000" u="sng" dirty="0">
                <a:solidFill>
                  <a:srgbClr val="FF0000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自主设计</a:t>
            </a:r>
            <a:r>
              <a:rPr lang="en-US" sz="2000" dirty="0">
                <a:solidFill>
                  <a:srgbClr val="515151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垃圾分类方案。他们在兴趣的驱动下，积极调研、实验、展示，不仅学到了知识，还培养了团队合作和解决问题的能力。</a:t>
            </a:r>
            <a:endParaRPr lang="en-US" sz="2000" dirty="0">
              <a:solidFill>
                <a:srgbClr val="515151"/>
              </a:solidFill>
              <a:latin typeface="MiSans" panose="00000500000000000000" pitchFamily="34" charset="-122"/>
              <a:ea typeface="MiSans" panose="00000500000000000000" pitchFamily="34" charset="-122"/>
              <a:cs typeface="MiSans" panose="00000500000000000000" pitchFamily="34" charset="-120"/>
            </a:endParaRPr>
          </a:p>
        </p:txBody>
      </p:sp>
      <p:sp>
        <p:nvSpPr>
          <p:cNvPr id="8" name="Text 2"/>
          <p:cNvSpPr/>
          <p:nvPr/>
        </p:nvSpPr>
        <p:spPr>
          <a:xfrm>
            <a:off x="927412" y="3067147"/>
            <a:ext cx="4468241" cy="42681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内驱力的重要性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6765490" y="3066988"/>
            <a:ext cx="4468241" cy="42681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solidFill>
                  <a:srgbClr val="1B1B1B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实践案例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2764790" y="587375"/>
            <a:ext cx="1064958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>
                <a:solidFill>
                  <a:srgbClr val="3D3D3D"/>
                </a:solidFill>
                <a:latin typeface="MiSans" panose="00000500000000000000" pitchFamily="34" charset="-122"/>
                <a:ea typeface="MiSans" panose="00000500000000000000" pitchFamily="34" charset="-122"/>
                <a:cs typeface="MiSans" panose="00000500000000000000" pitchFamily="34" charset="-120"/>
              </a:rPr>
              <a:t>拯救内驱力：要我学       我要学</a:t>
            </a:r>
            <a:endParaRPr lang="en-US" sz="1600" dirty="0"/>
          </a:p>
        </p:txBody>
      </p:sp>
      <p:pic>
        <p:nvPicPr>
          <p:cNvPr id="11" name="Image 4" descr="https://test-kimi-img.moonshot.cn/pub/slides/slides_tmpl/image/25-06-16-16:16:16-d17t5k4bnmbkeoit8i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135" y="3270250"/>
            <a:ext cx="152400" cy="2548255"/>
          </a:xfrm>
          <a:prstGeom prst="rect">
            <a:avLst/>
          </a:prstGeom>
        </p:spPr>
      </p:pic>
      <p:pic>
        <p:nvPicPr>
          <p:cNvPr id="12" name="Image 5" descr="https://test-kimi-img.moonshot.cn/pub/slides/slides_tmpl/image/25-06-16-16:16:17-d17t5kcbnmbkeoit8ic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675" y="1579880"/>
            <a:ext cx="1268095" cy="1256030"/>
          </a:xfrm>
          <a:prstGeom prst="rect">
            <a:avLst/>
          </a:prstGeom>
        </p:spPr>
      </p:pic>
      <p:pic>
        <p:nvPicPr>
          <p:cNvPr id="13" name="Image 6" descr="https://test-kimi-img.moonshot.cn/pub/slides/slides_tmpl/image/25-06-16-16:16:17-d17t5kcbnmbkeoit8ic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020" y="1579880"/>
            <a:ext cx="1268095" cy="125603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7023100" y="935990"/>
            <a:ext cx="856615" cy="310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876,&quot;width&quot;:11549}"/>
</p:tagLst>
</file>

<file path=ppt/tags/tag2.xml><?xml version="1.0" encoding="utf-8"?>
<p:tagLst xmlns:p="http://schemas.openxmlformats.org/presentationml/2006/main">
  <p:tag name="COMMONDATA" val="eyJoZGlkIjoiZTI1ZjczYjM0ZGIxYzk1YzQ2MGVhMGY1MWNmNjRhOTEifQ==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333333"/>
      </a:dk1>
      <a:lt1>
        <a:srgbClr val="FFFFFF"/>
      </a:lt1>
      <a:dk2>
        <a:srgbClr val="1B1B1B"/>
      </a:dk2>
      <a:lt2>
        <a:srgbClr val="FFFFFF"/>
      </a:lt2>
      <a:accent1>
        <a:srgbClr val="E11E09"/>
      </a:accent1>
      <a:accent2>
        <a:srgbClr val="FF7429"/>
      </a:accent2>
      <a:accent3>
        <a:srgbClr val="BF9000"/>
      </a:accent3>
      <a:accent4>
        <a:srgbClr val="1F855E"/>
      </a:accent4>
      <a:accent5>
        <a:srgbClr val="72A559"/>
      </a:accent5>
      <a:accent6>
        <a:srgbClr val="6D499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333333"/>
      </a:dk1>
      <a:lt1>
        <a:srgbClr val="FFFFFF"/>
      </a:lt1>
      <a:dk2>
        <a:srgbClr val="1B1B1B"/>
      </a:dk2>
      <a:lt2>
        <a:srgbClr val="FFFFFF"/>
      </a:lt2>
      <a:accent1>
        <a:srgbClr val="E11E09"/>
      </a:accent1>
      <a:accent2>
        <a:srgbClr val="FF7429"/>
      </a:accent2>
      <a:accent3>
        <a:srgbClr val="BF9000"/>
      </a:accent3>
      <a:accent4>
        <a:srgbClr val="1F855E"/>
      </a:accent4>
      <a:accent5>
        <a:srgbClr val="72A559"/>
      </a:accent5>
      <a:accent6>
        <a:srgbClr val="6D499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WPS 演示</Application>
  <PresentationFormat>On-screen Show (16:9)</PresentationFormat>
  <Paragraphs>123</Paragraphs>
  <Slides>16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黑体</vt:lpstr>
      <vt:lpstr>MiSans</vt:lpstr>
      <vt:lpstr>MiSans</vt:lpstr>
      <vt:lpstr>微软雅黑</vt:lpstr>
      <vt:lpstr>Calibri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梁启超的趣味教育：点亮当代学习的精神火炬</dc:title>
  <dc:creator>Kimi</dc:creator>
  <dc:subject>梁启超的趣味教育：点亮当代学习的精神火炬</dc:subject>
  <cp:lastModifiedBy>星空</cp:lastModifiedBy>
  <cp:revision>16</cp:revision>
  <dcterms:created xsi:type="dcterms:W3CDTF">2025-09-01T03:03:00Z</dcterms:created>
  <dcterms:modified xsi:type="dcterms:W3CDTF">2025-09-05T07:27:17Z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梁启超的趣味教育：点亮当代学习的精神火炬","ContentProducer":"001191110108MACG2KBH8F10000","ProduceID":"d2qgds406op6rlbciccg","ReservedCode1":"","ContentPropagator":"001191110108MACG2KBH8F20000","PropagateID":"d2qgds406op6rlbciccg","ReservedCode2":""}</vt:lpwstr>
  </property>
  <property fmtid="{D5CDD505-2E9C-101B-9397-08002B2CF9AE}" pid="3" name="ICV">
    <vt:lpwstr>C4603AF5CC7744A08605184B3381ED20</vt:lpwstr>
  </property>
  <property fmtid="{D5CDD505-2E9C-101B-9397-08002B2CF9AE}" pid="4" name="KSOProductBuildVer">
    <vt:lpwstr>2052-11.1.0.12165</vt:lpwstr>
  </property>
</Properties>
</file>